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82" r:id="rId2"/>
    <p:sldId id="283" r:id="rId3"/>
    <p:sldId id="269" r:id="rId4"/>
    <p:sldId id="271" r:id="rId5"/>
    <p:sldId id="289" r:id="rId6"/>
    <p:sldId id="265" r:id="rId7"/>
    <p:sldId id="272" r:id="rId8"/>
    <p:sldId id="285" r:id="rId9"/>
    <p:sldId id="260" r:id="rId10"/>
    <p:sldId id="290" r:id="rId11"/>
    <p:sldId id="286" r:id="rId12"/>
    <p:sldId id="28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56AAF8-2ED6-4A72-854C-9F1F348886FB}" v="26" dt="2025-08-18T06:51:58.562"/>
    <p1510:client id="{9B938AC9-FDB1-449B-9EEE-8B405CC46532}" v="6" dt="2025-08-18T06:59:53.0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588"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eno, Loretta@CNRA" userId="8f0cee8d-d7c5-4112-90b0-3fc25cd62753" providerId="ADAL" clId="{9B938AC9-FDB1-449B-9EEE-8B405CC46532}"/>
    <pc:docChg chg="custSel addSld modSld">
      <pc:chgData name="Moreno, Loretta@CNRA" userId="8f0cee8d-d7c5-4112-90b0-3fc25cd62753" providerId="ADAL" clId="{9B938AC9-FDB1-449B-9EEE-8B405CC46532}" dt="2025-08-18T06:59:53.046" v="5" actId="22"/>
      <pc:docMkLst>
        <pc:docMk/>
      </pc:docMkLst>
      <pc:sldChg chg="addSp delSp mod">
        <pc:chgData name="Moreno, Loretta@CNRA" userId="8f0cee8d-d7c5-4112-90b0-3fc25cd62753" providerId="ADAL" clId="{9B938AC9-FDB1-449B-9EEE-8B405CC46532}" dt="2025-08-18T06:59:53.046" v="5" actId="22"/>
        <pc:sldMkLst>
          <pc:docMk/>
          <pc:sldMk cId="299740504" sldId="260"/>
        </pc:sldMkLst>
        <pc:picChg chg="del">
          <ac:chgData name="Moreno, Loretta@CNRA" userId="8f0cee8d-d7c5-4112-90b0-3fc25cd62753" providerId="ADAL" clId="{9B938AC9-FDB1-449B-9EEE-8B405CC46532}" dt="2025-08-18T06:59:50.640" v="3" actId="478"/>
          <ac:picMkLst>
            <pc:docMk/>
            <pc:sldMk cId="299740504" sldId="260"/>
            <ac:picMk id="3" creationId="{F6543511-BC2F-DDD6-3000-781E6716B10F}"/>
          </ac:picMkLst>
        </pc:picChg>
        <pc:picChg chg="del">
          <ac:chgData name="Moreno, Loretta@CNRA" userId="8f0cee8d-d7c5-4112-90b0-3fc25cd62753" providerId="ADAL" clId="{9B938AC9-FDB1-449B-9EEE-8B405CC46532}" dt="2025-08-18T06:59:51.417" v="4" actId="478"/>
          <ac:picMkLst>
            <pc:docMk/>
            <pc:sldMk cId="299740504" sldId="260"/>
            <ac:picMk id="4" creationId="{EC4AF6DB-6C25-B4C3-8F62-382D37E758CB}"/>
          </ac:picMkLst>
        </pc:picChg>
        <pc:picChg chg="add">
          <ac:chgData name="Moreno, Loretta@CNRA" userId="8f0cee8d-d7c5-4112-90b0-3fc25cd62753" providerId="ADAL" clId="{9B938AC9-FDB1-449B-9EEE-8B405CC46532}" dt="2025-08-18T06:59:53.046" v="5" actId="22"/>
          <ac:picMkLst>
            <pc:docMk/>
            <pc:sldMk cId="299740504" sldId="260"/>
            <ac:picMk id="5" creationId="{BBCDF21A-97EC-1304-373B-F7E994BE1724}"/>
          </ac:picMkLst>
        </pc:picChg>
      </pc:sldChg>
      <pc:sldChg chg="modNotesTx">
        <pc:chgData name="Moreno, Loretta@CNRA" userId="8f0cee8d-d7c5-4112-90b0-3fc25cd62753" providerId="ADAL" clId="{9B938AC9-FDB1-449B-9EEE-8B405CC46532}" dt="2025-08-18T06:55:31.317" v="0" actId="6549"/>
        <pc:sldMkLst>
          <pc:docMk/>
          <pc:sldMk cId="590560236" sldId="265"/>
        </pc:sldMkLst>
      </pc:sldChg>
      <pc:sldChg chg="modNotesTx">
        <pc:chgData name="Moreno, Loretta@CNRA" userId="8f0cee8d-d7c5-4112-90b0-3fc25cd62753" providerId="ADAL" clId="{9B938AC9-FDB1-449B-9EEE-8B405CC46532}" dt="2025-08-18T06:55:34.825" v="1" actId="6549"/>
        <pc:sldMkLst>
          <pc:docMk/>
          <pc:sldMk cId="3521111002" sldId="272"/>
        </pc:sldMkLst>
      </pc:sldChg>
      <pc:sldChg chg="add">
        <pc:chgData name="Moreno, Loretta@CNRA" userId="8f0cee8d-d7c5-4112-90b0-3fc25cd62753" providerId="ADAL" clId="{9B938AC9-FDB1-449B-9EEE-8B405CC46532}" dt="2025-08-18T06:59:46.489" v="2" actId="2890"/>
        <pc:sldMkLst>
          <pc:docMk/>
          <pc:sldMk cId="3684112688" sldId="290"/>
        </pc:sldMkLst>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09D295-C6B9-4314-A456-EDD5CB1F743F}" type="doc">
      <dgm:prSet loTypeId="urn:microsoft.com/office/officeart/2016/7/layout/LinearArrowProcessNumbered" loCatId="process" qsTypeId="urn:microsoft.com/office/officeart/2005/8/quickstyle/simple1" qsCatId="simple" csTypeId="urn:microsoft.com/office/officeart/2005/8/colors/accent1_2" csCatId="accent1" phldr="1"/>
      <dgm:spPr/>
      <dgm:t>
        <a:bodyPr/>
        <a:lstStyle/>
        <a:p>
          <a:endParaRPr lang="en-US"/>
        </a:p>
      </dgm:t>
    </dgm:pt>
    <dgm:pt modelId="{5E0F9A26-35EF-4A2B-A3CE-51485EFFEAE8}">
      <dgm:prSet/>
      <dgm:spPr/>
      <dgm:t>
        <a:bodyPr/>
        <a:lstStyle/>
        <a:p>
          <a:r>
            <a:rPr lang="en-US" b="0" i="0" baseline="0"/>
            <a:t>How many footprint and activity acres were accomplished annually? </a:t>
          </a:r>
          <a:endParaRPr lang="en-US"/>
        </a:p>
      </dgm:t>
    </dgm:pt>
    <dgm:pt modelId="{8D8132CB-634A-4E5A-AA43-DD3A6CF61067}" type="parTrans" cxnId="{34D44B31-9FA7-48A0-9A53-A33EE9E26B3B}">
      <dgm:prSet/>
      <dgm:spPr/>
      <dgm:t>
        <a:bodyPr/>
        <a:lstStyle/>
        <a:p>
          <a:endParaRPr lang="en-US"/>
        </a:p>
      </dgm:t>
    </dgm:pt>
    <dgm:pt modelId="{03A6698C-1D77-4BC9-9E5B-7409D43D2F86}" type="sibTrans" cxnId="{34D44B31-9FA7-48A0-9A53-A33EE9E26B3B}">
      <dgm:prSet phldrT="1" phldr="0"/>
      <dgm:spPr/>
      <dgm:t>
        <a:bodyPr/>
        <a:lstStyle/>
        <a:p>
          <a:r>
            <a:rPr lang="en-US"/>
            <a:t>1</a:t>
          </a:r>
        </a:p>
      </dgm:t>
    </dgm:pt>
    <dgm:pt modelId="{892082E6-208C-4D5F-99FC-F059379E39F4}">
      <dgm:prSet/>
      <dgm:spPr/>
      <dgm:t>
        <a:bodyPr/>
        <a:lstStyle/>
        <a:p>
          <a:r>
            <a:rPr lang="en-US" b="0" i="0" baseline="0"/>
            <a:t>Where did those actions occur?</a:t>
          </a:r>
          <a:endParaRPr lang="en-US"/>
        </a:p>
      </dgm:t>
    </dgm:pt>
    <dgm:pt modelId="{53CE79B7-391A-436C-8CA8-FAFB56283C68}" type="parTrans" cxnId="{F8897357-0047-492C-8FD4-E63926A2EEC8}">
      <dgm:prSet/>
      <dgm:spPr/>
      <dgm:t>
        <a:bodyPr/>
        <a:lstStyle/>
        <a:p>
          <a:endParaRPr lang="en-US"/>
        </a:p>
      </dgm:t>
    </dgm:pt>
    <dgm:pt modelId="{16026367-360F-4E84-ABD4-F85C1328D9E7}" type="sibTrans" cxnId="{F8897357-0047-492C-8FD4-E63926A2EEC8}">
      <dgm:prSet phldrT="2" phldr="0"/>
      <dgm:spPr/>
      <dgm:t>
        <a:bodyPr/>
        <a:lstStyle/>
        <a:p>
          <a:r>
            <a:rPr lang="en-US"/>
            <a:t>2</a:t>
          </a:r>
        </a:p>
      </dgm:t>
    </dgm:pt>
    <dgm:pt modelId="{977256D2-BA4A-4B35-BEB4-E2AD41D01763}">
      <dgm:prSet/>
      <dgm:spPr/>
      <dgm:t>
        <a:bodyPr/>
        <a:lstStyle/>
        <a:p>
          <a:r>
            <a:rPr lang="en-US" b="0" i="0" baseline="0"/>
            <a:t>Are we reaching our targets and objectives in terms of what effect these actions are having on ecosystems and communities? </a:t>
          </a:r>
          <a:endParaRPr lang="en-US"/>
        </a:p>
      </dgm:t>
    </dgm:pt>
    <dgm:pt modelId="{42F9B41F-123A-42DB-9621-83E97F86048A}" type="parTrans" cxnId="{787789BC-45CC-436B-855F-F67924F89704}">
      <dgm:prSet/>
      <dgm:spPr/>
      <dgm:t>
        <a:bodyPr/>
        <a:lstStyle/>
        <a:p>
          <a:endParaRPr lang="en-US"/>
        </a:p>
      </dgm:t>
    </dgm:pt>
    <dgm:pt modelId="{469250C3-1804-43C2-9238-7DCF307BC6FE}" type="sibTrans" cxnId="{787789BC-45CC-436B-855F-F67924F89704}">
      <dgm:prSet phldrT="3" phldr="0"/>
      <dgm:spPr/>
      <dgm:t>
        <a:bodyPr/>
        <a:lstStyle/>
        <a:p>
          <a:r>
            <a:rPr lang="en-US"/>
            <a:t>3</a:t>
          </a:r>
        </a:p>
      </dgm:t>
    </dgm:pt>
    <dgm:pt modelId="{2597A989-331D-43D7-9658-1035F4B54471}">
      <dgm:prSet/>
      <dgm:spPr/>
      <dgm:t>
        <a:bodyPr/>
        <a:lstStyle/>
        <a:p>
          <a:r>
            <a:rPr lang="en-US" b="0" i="0" baseline="0"/>
            <a:t>How do efforts in implementing specific land management activities vary across the state spatially and temporally? </a:t>
          </a:r>
          <a:endParaRPr lang="en-US"/>
        </a:p>
      </dgm:t>
    </dgm:pt>
    <dgm:pt modelId="{2C504FD7-B683-4492-A8AA-687E3DCC07BF}" type="parTrans" cxnId="{A41C824C-8428-4F8B-87E8-2B721ECC9D83}">
      <dgm:prSet/>
      <dgm:spPr/>
      <dgm:t>
        <a:bodyPr/>
        <a:lstStyle/>
        <a:p>
          <a:endParaRPr lang="en-US"/>
        </a:p>
      </dgm:t>
    </dgm:pt>
    <dgm:pt modelId="{E05FF501-0D15-40E9-9330-CE8839AF6047}" type="sibTrans" cxnId="{A41C824C-8428-4F8B-87E8-2B721ECC9D83}">
      <dgm:prSet phldrT="4" phldr="0"/>
      <dgm:spPr/>
      <dgm:t>
        <a:bodyPr/>
        <a:lstStyle/>
        <a:p>
          <a:r>
            <a:rPr lang="en-US"/>
            <a:t>4</a:t>
          </a:r>
        </a:p>
      </dgm:t>
    </dgm:pt>
    <dgm:pt modelId="{75CA1EF5-8645-47CD-A4EE-D1651E7B3237}">
      <dgm:prSet/>
      <dgm:spPr/>
      <dgm:t>
        <a:bodyPr/>
        <a:lstStyle/>
        <a:p>
          <a:r>
            <a:rPr lang="en-US" b="0" i="0" baseline="0"/>
            <a:t>How much of the work being done is being managed by State, federal local govt., CA Native American Tribes, non-profits, and private landowners? </a:t>
          </a:r>
          <a:endParaRPr lang="en-US"/>
        </a:p>
      </dgm:t>
    </dgm:pt>
    <dgm:pt modelId="{935B45E5-515C-47EC-B396-9618775C379D}" type="parTrans" cxnId="{CC25C2C1-6A01-494C-8B5C-FAA11B034DE7}">
      <dgm:prSet/>
      <dgm:spPr/>
      <dgm:t>
        <a:bodyPr/>
        <a:lstStyle/>
        <a:p>
          <a:endParaRPr lang="en-US"/>
        </a:p>
      </dgm:t>
    </dgm:pt>
    <dgm:pt modelId="{DF161DEE-D55D-46AA-93BD-F113509EA92E}" type="sibTrans" cxnId="{CC25C2C1-6A01-494C-8B5C-FAA11B034DE7}">
      <dgm:prSet phldrT="5" phldr="0"/>
      <dgm:spPr/>
      <dgm:t>
        <a:bodyPr/>
        <a:lstStyle/>
        <a:p>
          <a:r>
            <a:rPr lang="en-US"/>
            <a:t>5</a:t>
          </a:r>
        </a:p>
      </dgm:t>
    </dgm:pt>
    <dgm:pt modelId="{F42E67AC-93F5-49B4-9E88-F5429A480D26}">
      <dgm:prSet/>
      <dgm:spPr/>
      <dgm:t>
        <a:bodyPr/>
        <a:lstStyle/>
        <a:p>
          <a:r>
            <a:rPr lang="en-US" b="0" i="0" baseline="0"/>
            <a:t>How much of the work towards implementing the State Targets and 30x30 are being funded by the State? </a:t>
          </a:r>
          <a:endParaRPr lang="en-US"/>
        </a:p>
      </dgm:t>
    </dgm:pt>
    <dgm:pt modelId="{1EDB0E02-D3E9-45D1-8AEB-874592074E4D}" type="parTrans" cxnId="{33367DCD-77C1-4C90-A9BA-48816EF310CD}">
      <dgm:prSet/>
      <dgm:spPr/>
      <dgm:t>
        <a:bodyPr/>
        <a:lstStyle/>
        <a:p>
          <a:endParaRPr lang="en-US"/>
        </a:p>
      </dgm:t>
    </dgm:pt>
    <dgm:pt modelId="{CED17D5B-986B-4E2E-88FA-6D78958C411A}" type="sibTrans" cxnId="{33367DCD-77C1-4C90-A9BA-48816EF310CD}">
      <dgm:prSet phldrT="6" phldr="0"/>
      <dgm:spPr/>
      <dgm:t>
        <a:bodyPr/>
        <a:lstStyle/>
        <a:p>
          <a:r>
            <a:rPr lang="en-US"/>
            <a:t>6</a:t>
          </a:r>
        </a:p>
      </dgm:t>
    </dgm:pt>
    <dgm:pt modelId="{308D5369-EEBD-4CEE-BEA4-0E1309CD8197}">
      <dgm:prSet/>
      <dgm:spPr/>
      <dgm:t>
        <a:bodyPr/>
        <a:lstStyle/>
        <a:p>
          <a:r>
            <a:rPr lang="en-US" b="0" i="0" baseline="0"/>
            <a:t>Which land management practices across ownerships are succeeding in meeting their stewardship goals and where can improvements be made? </a:t>
          </a:r>
          <a:endParaRPr lang="en-US"/>
        </a:p>
      </dgm:t>
    </dgm:pt>
    <dgm:pt modelId="{10CBDB90-797F-44A1-BF86-2B0F9EADECC5}" type="parTrans" cxnId="{3696EF14-989F-47E5-9FFB-E333D4A8D935}">
      <dgm:prSet/>
      <dgm:spPr/>
      <dgm:t>
        <a:bodyPr/>
        <a:lstStyle/>
        <a:p>
          <a:endParaRPr lang="en-US"/>
        </a:p>
      </dgm:t>
    </dgm:pt>
    <dgm:pt modelId="{2ADBD9CB-556C-4FEC-97B0-06F47E2D23B5}" type="sibTrans" cxnId="{3696EF14-989F-47E5-9FFB-E333D4A8D935}">
      <dgm:prSet phldrT="7" phldr="0"/>
      <dgm:spPr/>
      <dgm:t>
        <a:bodyPr/>
        <a:lstStyle/>
        <a:p>
          <a:r>
            <a:rPr lang="en-US"/>
            <a:t>7</a:t>
          </a:r>
        </a:p>
      </dgm:t>
    </dgm:pt>
    <dgm:pt modelId="{3711B511-1642-445F-A6AE-B1A7D4F5A6F0}" type="pres">
      <dgm:prSet presAssocID="{E109D295-C6B9-4314-A456-EDD5CB1F743F}" presName="linearFlow" presStyleCnt="0">
        <dgm:presLayoutVars>
          <dgm:dir/>
          <dgm:animLvl val="lvl"/>
          <dgm:resizeHandles val="exact"/>
        </dgm:presLayoutVars>
      </dgm:prSet>
      <dgm:spPr/>
    </dgm:pt>
    <dgm:pt modelId="{3813BC1B-8CCA-4ECA-BEA4-3A3F58FF2293}" type="pres">
      <dgm:prSet presAssocID="{5E0F9A26-35EF-4A2B-A3CE-51485EFFEAE8}" presName="compositeNode" presStyleCnt="0"/>
      <dgm:spPr/>
    </dgm:pt>
    <dgm:pt modelId="{7C219E6C-E6EB-4F57-A958-E5B46D44B9DE}" type="pres">
      <dgm:prSet presAssocID="{5E0F9A26-35EF-4A2B-A3CE-51485EFFEAE8}" presName="parTx" presStyleLbl="node1" presStyleIdx="0" presStyleCnt="0">
        <dgm:presLayoutVars>
          <dgm:chMax val="0"/>
          <dgm:chPref val="0"/>
          <dgm:bulletEnabled val="1"/>
        </dgm:presLayoutVars>
      </dgm:prSet>
      <dgm:spPr/>
    </dgm:pt>
    <dgm:pt modelId="{FAD2CDB3-5286-4F82-8999-F77AF2A97872}" type="pres">
      <dgm:prSet presAssocID="{5E0F9A26-35EF-4A2B-A3CE-51485EFFEAE8}" presName="parSh" presStyleCnt="0"/>
      <dgm:spPr/>
    </dgm:pt>
    <dgm:pt modelId="{604B10D5-8E4C-4C8C-8748-1AD1C68323E2}" type="pres">
      <dgm:prSet presAssocID="{5E0F9A26-35EF-4A2B-A3CE-51485EFFEAE8}" presName="lineNode" presStyleLbl="alignAccFollowNode1" presStyleIdx="0" presStyleCnt="21"/>
      <dgm:spPr/>
    </dgm:pt>
    <dgm:pt modelId="{FCC734E4-C07B-4E9A-AE5C-57C8C022D98D}" type="pres">
      <dgm:prSet presAssocID="{5E0F9A26-35EF-4A2B-A3CE-51485EFFEAE8}" presName="lineArrowNode" presStyleLbl="alignAccFollowNode1" presStyleIdx="1" presStyleCnt="21"/>
      <dgm:spPr/>
    </dgm:pt>
    <dgm:pt modelId="{41BFC868-B100-4631-9A52-5B9196016311}" type="pres">
      <dgm:prSet presAssocID="{03A6698C-1D77-4BC9-9E5B-7409D43D2F86}" presName="sibTransNodeCircle" presStyleLbl="alignNode1" presStyleIdx="0" presStyleCnt="7">
        <dgm:presLayoutVars>
          <dgm:chMax val="0"/>
          <dgm:bulletEnabled/>
        </dgm:presLayoutVars>
      </dgm:prSet>
      <dgm:spPr/>
    </dgm:pt>
    <dgm:pt modelId="{49A2E1B4-5843-480B-870F-8E36C10510A2}" type="pres">
      <dgm:prSet presAssocID="{03A6698C-1D77-4BC9-9E5B-7409D43D2F86}" presName="spacerBetweenCircleAndCallout" presStyleCnt="0">
        <dgm:presLayoutVars/>
      </dgm:prSet>
      <dgm:spPr/>
    </dgm:pt>
    <dgm:pt modelId="{99C89951-6730-4EE5-B03A-F3E70A8BF2AA}" type="pres">
      <dgm:prSet presAssocID="{5E0F9A26-35EF-4A2B-A3CE-51485EFFEAE8}" presName="nodeText" presStyleLbl="alignAccFollowNode1" presStyleIdx="2" presStyleCnt="21">
        <dgm:presLayoutVars>
          <dgm:bulletEnabled val="1"/>
        </dgm:presLayoutVars>
      </dgm:prSet>
      <dgm:spPr/>
    </dgm:pt>
    <dgm:pt modelId="{FE82F83B-5CCB-476D-97F2-05A5352557FE}" type="pres">
      <dgm:prSet presAssocID="{03A6698C-1D77-4BC9-9E5B-7409D43D2F86}" presName="sibTransComposite" presStyleCnt="0"/>
      <dgm:spPr/>
    </dgm:pt>
    <dgm:pt modelId="{43075980-871A-4B49-B910-81F64B4CBE74}" type="pres">
      <dgm:prSet presAssocID="{892082E6-208C-4D5F-99FC-F059379E39F4}" presName="compositeNode" presStyleCnt="0"/>
      <dgm:spPr/>
    </dgm:pt>
    <dgm:pt modelId="{9A50EA5F-F4C6-4935-BBAE-74F0CE807E4E}" type="pres">
      <dgm:prSet presAssocID="{892082E6-208C-4D5F-99FC-F059379E39F4}" presName="parTx" presStyleLbl="node1" presStyleIdx="0" presStyleCnt="0">
        <dgm:presLayoutVars>
          <dgm:chMax val="0"/>
          <dgm:chPref val="0"/>
          <dgm:bulletEnabled val="1"/>
        </dgm:presLayoutVars>
      </dgm:prSet>
      <dgm:spPr/>
    </dgm:pt>
    <dgm:pt modelId="{5A03F07C-9B8F-4177-A156-C255169C9F5D}" type="pres">
      <dgm:prSet presAssocID="{892082E6-208C-4D5F-99FC-F059379E39F4}" presName="parSh" presStyleCnt="0"/>
      <dgm:spPr/>
    </dgm:pt>
    <dgm:pt modelId="{D49BD1B1-0A1A-4D25-9120-02E7314F36CC}" type="pres">
      <dgm:prSet presAssocID="{892082E6-208C-4D5F-99FC-F059379E39F4}" presName="lineNode" presStyleLbl="alignAccFollowNode1" presStyleIdx="3" presStyleCnt="21"/>
      <dgm:spPr/>
    </dgm:pt>
    <dgm:pt modelId="{FB38F89F-F525-48E7-B1F9-131D81AEBE13}" type="pres">
      <dgm:prSet presAssocID="{892082E6-208C-4D5F-99FC-F059379E39F4}" presName="lineArrowNode" presStyleLbl="alignAccFollowNode1" presStyleIdx="4" presStyleCnt="21"/>
      <dgm:spPr/>
    </dgm:pt>
    <dgm:pt modelId="{6947BBD6-8D2B-46BC-BA77-D85F29737D08}" type="pres">
      <dgm:prSet presAssocID="{16026367-360F-4E84-ABD4-F85C1328D9E7}" presName="sibTransNodeCircle" presStyleLbl="alignNode1" presStyleIdx="1" presStyleCnt="7">
        <dgm:presLayoutVars>
          <dgm:chMax val="0"/>
          <dgm:bulletEnabled/>
        </dgm:presLayoutVars>
      </dgm:prSet>
      <dgm:spPr/>
    </dgm:pt>
    <dgm:pt modelId="{EFCBA897-6C9A-40C5-8D0B-EF23710659ED}" type="pres">
      <dgm:prSet presAssocID="{16026367-360F-4E84-ABD4-F85C1328D9E7}" presName="spacerBetweenCircleAndCallout" presStyleCnt="0">
        <dgm:presLayoutVars/>
      </dgm:prSet>
      <dgm:spPr/>
    </dgm:pt>
    <dgm:pt modelId="{31373A9F-031D-4D87-92E0-F9EAC1888631}" type="pres">
      <dgm:prSet presAssocID="{892082E6-208C-4D5F-99FC-F059379E39F4}" presName="nodeText" presStyleLbl="alignAccFollowNode1" presStyleIdx="5" presStyleCnt="21">
        <dgm:presLayoutVars>
          <dgm:bulletEnabled val="1"/>
        </dgm:presLayoutVars>
      </dgm:prSet>
      <dgm:spPr/>
    </dgm:pt>
    <dgm:pt modelId="{054E0315-E829-46A2-9738-5DC1C242483A}" type="pres">
      <dgm:prSet presAssocID="{16026367-360F-4E84-ABD4-F85C1328D9E7}" presName="sibTransComposite" presStyleCnt="0"/>
      <dgm:spPr/>
    </dgm:pt>
    <dgm:pt modelId="{72519869-6C79-42B4-B768-71E114D58622}" type="pres">
      <dgm:prSet presAssocID="{977256D2-BA4A-4B35-BEB4-E2AD41D01763}" presName="compositeNode" presStyleCnt="0"/>
      <dgm:spPr/>
    </dgm:pt>
    <dgm:pt modelId="{21A430AE-476F-4887-90A5-F09DC8E60F0E}" type="pres">
      <dgm:prSet presAssocID="{977256D2-BA4A-4B35-BEB4-E2AD41D01763}" presName="parTx" presStyleLbl="node1" presStyleIdx="0" presStyleCnt="0">
        <dgm:presLayoutVars>
          <dgm:chMax val="0"/>
          <dgm:chPref val="0"/>
          <dgm:bulletEnabled val="1"/>
        </dgm:presLayoutVars>
      </dgm:prSet>
      <dgm:spPr/>
    </dgm:pt>
    <dgm:pt modelId="{1A5A5E55-3A21-487E-83F8-949859ECFC90}" type="pres">
      <dgm:prSet presAssocID="{977256D2-BA4A-4B35-BEB4-E2AD41D01763}" presName="parSh" presStyleCnt="0"/>
      <dgm:spPr/>
    </dgm:pt>
    <dgm:pt modelId="{1DD17858-71F6-4D00-A0D9-FC6CFB2F323D}" type="pres">
      <dgm:prSet presAssocID="{977256D2-BA4A-4B35-BEB4-E2AD41D01763}" presName="lineNode" presStyleLbl="alignAccFollowNode1" presStyleIdx="6" presStyleCnt="21"/>
      <dgm:spPr/>
    </dgm:pt>
    <dgm:pt modelId="{AAACF31E-71A9-4747-92A4-AB404DA6A325}" type="pres">
      <dgm:prSet presAssocID="{977256D2-BA4A-4B35-BEB4-E2AD41D01763}" presName="lineArrowNode" presStyleLbl="alignAccFollowNode1" presStyleIdx="7" presStyleCnt="21"/>
      <dgm:spPr/>
    </dgm:pt>
    <dgm:pt modelId="{FDBB5B30-8E39-4EAF-B057-6FBF08CD7BDE}" type="pres">
      <dgm:prSet presAssocID="{469250C3-1804-43C2-9238-7DCF307BC6FE}" presName="sibTransNodeCircle" presStyleLbl="alignNode1" presStyleIdx="2" presStyleCnt="7">
        <dgm:presLayoutVars>
          <dgm:chMax val="0"/>
          <dgm:bulletEnabled/>
        </dgm:presLayoutVars>
      </dgm:prSet>
      <dgm:spPr/>
    </dgm:pt>
    <dgm:pt modelId="{2594F73F-256C-4453-804E-2221B61A2D11}" type="pres">
      <dgm:prSet presAssocID="{469250C3-1804-43C2-9238-7DCF307BC6FE}" presName="spacerBetweenCircleAndCallout" presStyleCnt="0">
        <dgm:presLayoutVars/>
      </dgm:prSet>
      <dgm:spPr/>
    </dgm:pt>
    <dgm:pt modelId="{B6997A24-DB6E-4074-9CDC-5EFB552D1723}" type="pres">
      <dgm:prSet presAssocID="{977256D2-BA4A-4B35-BEB4-E2AD41D01763}" presName="nodeText" presStyleLbl="alignAccFollowNode1" presStyleIdx="8" presStyleCnt="21">
        <dgm:presLayoutVars>
          <dgm:bulletEnabled val="1"/>
        </dgm:presLayoutVars>
      </dgm:prSet>
      <dgm:spPr/>
    </dgm:pt>
    <dgm:pt modelId="{C1C200C4-9FA6-4C9E-8264-5E5F28F0DA95}" type="pres">
      <dgm:prSet presAssocID="{469250C3-1804-43C2-9238-7DCF307BC6FE}" presName="sibTransComposite" presStyleCnt="0"/>
      <dgm:spPr/>
    </dgm:pt>
    <dgm:pt modelId="{07EFE82C-6C2D-42FC-8E61-AD81491C08EE}" type="pres">
      <dgm:prSet presAssocID="{2597A989-331D-43D7-9658-1035F4B54471}" presName="compositeNode" presStyleCnt="0"/>
      <dgm:spPr/>
    </dgm:pt>
    <dgm:pt modelId="{0B1332AA-099A-4DA1-8136-F936B8A101C8}" type="pres">
      <dgm:prSet presAssocID="{2597A989-331D-43D7-9658-1035F4B54471}" presName="parTx" presStyleLbl="node1" presStyleIdx="0" presStyleCnt="0">
        <dgm:presLayoutVars>
          <dgm:chMax val="0"/>
          <dgm:chPref val="0"/>
          <dgm:bulletEnabled val="1"/>
        </dgm:presLayoutVars>
      </dgm:prSet>
      <dgm:spPr/>
    </dgm:pt>
    <dgm:pt modelId="{A512A157-A7ED-4D63-AE70-C0FECE069DE4}" type="pres">
      <dgm:prSet presAssocID="{2597A989-331D-43D7-9658-1035F4B54471}" presName="parSh" presStyleCnt="0"/>
      <dgm:spPr/>
    </dgm:pt>
    <dgm:pt modelId="{C9712756-A6FC-402A-AA86-AE5CF33E3299}" type="pres">
      <dgm:prSet presAssocID="{2597A989-331D-43D7-9658-1035F4B54471}" presName="lineNode" presStyleLbl="alignAccFollowNode1" presStyleIdx="9" presStyleCnt="21"/>
      <dgm:spPr/>
    </dgm:pt>
    <dgm:pt modelId="{939A79D0-0ADB-4063-A2B0-129ACC6D2103}" type="pres">
      <dgm:prSet presAssocID="{2597A989-331D-43D7-9658-1035F4B54471}" presName="lineArrowNode" presStyleLbl="alignAccFollowNode1" presStyleIdx="10" presStyleCnt="21"/>
      <dgm:spPr/>
    </dgm:pt>
    <dgm:pt modelId="{52859C06-A6BF-4E2D-BEFC-43636238F6A2}" type="pres">
      <dgm:prSet presAssocID="{E05FF501-0D15-40E9-9330-CE8839AF6047}" presName="sibTransNodeCircle" presStyleLbl="alignNode1" presStyleIdx="3" presStyleCnt="7">
        <dgm:presLayoutVars>
          <dgm:chMax val="0"/>
          <dgm:bulletEnabled/>
        </dgm:presLayoutVars>
      </dgm:prSet>
      <dgm:spPr/>
    </dgm:pt>
    <dgm:pt modelId="{8AAA2FCD-E0DE-4E06-B6B4-7C6616391006}" type="pres">
      <dgm:prSet presAssocID="{E05FF501-0D15-40E9-9330-CE8839AF6047}" presName="spacerBetweenCircleAndCallout" presStyleCnt="0">
        <dgm:presLayoutVars/>
      </dgm:prSet>
      <dgm:spPr/>
    </dgm:pt>
    <dgm:pt modelId="{F46E8B9C-0DF8-4B59-B372-B5A042FC2234}" type="pres">
      <dgm:prSet presAssocID="{2597A989-331D-43D7-9658-1035F4B54471}" presName="nodeText" presStyleLbl="alignAccFollowNode1" presStyleIdx="11" presStyleCnt="21">
        <dgm:presLayoutVars>
          <dgm:bulletEnabled val="1"/>
        </dgm:presLayoutVars>
      </dgm:prSet>
      <dgm:spPr/>
    </dgm:pt>
    <dgm:pt modelId="{36262EAD-5CF7-4090-A9FC-93952F9C519F}" type="pres">
      <dgm:prSet presAssocID="{E05FF501-0D15-40E9-9330-CE8839AF6047}" presName="sibTransComposite" presStyleCnt="0"/>
      <dgm:spPr/>
    </dgm:pt>
    <dgm:pt modelId="{2EF35BF5-198C-4F1B-9A5D-1BBA9A4A40D2}" type="pres">
      <dgm:prSet presAssocID="{75CA1EF5-8645-47CD-A4EE-D1651E7B3237}" presName="compositeNode" presStyleCnt="0"/>
      <dgm:spPr/>
    </dgm:pt>
    <dgm:pt modelId="{70333564-BB14-4D19-8D96-C90A77699ECC}" type="pres">
      <dgm:prSet presAssocID="{75CA1EF5-8645-47CD-A4EE-D1651E7B3237}" presName="parTx" presStyleLbl="node1" presStyleIdx="0" presStyleCnt="0">
        <dgm:presLayoutVars>
          <dgm:chMax val="0"/>
          <dgm:chPref val="0"/>
          <dgm:bulletEnabled val="1"/>
        </dgm:presLayoutVars>
      </dgm:prSet>
      <dgm:spPr/>
    </dgm:pt>
    <dgm:pt modelId="{0D25D12F-4FBF-41A9-A37E-EAEA085F18BB}" type="pres">
      <dgm:prSet presAssocID="{75CA1EF5-8645-47CD-A4EE-D1651E7B3237}" presName="parSh" presStyleCnt="0"/>
      <dgm:spPr/>
    </dgm:pt>
    <dgm:pt modelId="{B036F208-6115-46F5-9A42-6D2A8A63C1EE}" type="pres">
      <dgm:prSet presAssocID="{75CA1EF5-8645-47CD-A4EE-D1651E7B3237}" presName="lineNode" presStyleLbl="alignAccFollowNode1" presStyleIdx="12" presStyleCnt="21"/>
      <dgm:spPr/>
    </dgm:pt>
    <dgm:pt modelId="{F65B4EA2-8A2C-4557-B915-340C7C69DB3B}" type="pres">
      <dgm:prSet presAssocID="{75CA1EF5-8645-47CD-A4EE-D1651E7B3237}" presName="lineArrowNode" presStyleLbl="alignAccFollowNode1" presStyleIdx="13" presStyleCnt="21"/>
      <dgm:spPr/>
    </dgm:pt>
    <dgm:pt modelId="{A2372A18-4FE9-4629-BE74-B655791070D0}" type="pres">
      <dgm:prSet presAssocID="{DF161DEE-D55D-46AA-93BD-F113509EA92E}" presName="sibTransNodeCircle" presStyleLbl="alignNode1" presStyleIdx="4" presStyleCnt="7">
        <dgm:presLayoutVars>
          <dgm:chMax val="0"/>
          <dgm:bulletEnabled/>
        </dgm:presLayoutVars>
      </dgm:prSet>
      <dgm:spPr/>
    </dgm:pt>
    <dgm:pt modelId="{F960B993-B9D8-4882-B068-5BB944753ADC}" type="pres">
      <dgm:prSet presAssocID="{DF161DEE-D55D-46AA-93BD-F113509EA92E}" presName="spacerBetweenCircleAndCallout" presStyleCnt="0">
        <dgm:presLayoutVars/>
      </dgm:prSet>
      <dgm:spPr/>
    </dgm:pt>
    <dgm:pt modelId="{0D8FBCB8-2335-486C-A933-AC37BC449FB6}" type="pres">
      <dgm:prSet presAssocID="{75CA1EF5-8645-47CD-A4EE-D1651E7B3237}" presName="nodeText" presStyleLbl="alignAccFollowNode1" presStyleIdx="14" presStyleCnt="21">
        <dgm:presLayoutVars>
          <dgm:bulletEnabled val="1"/>
        </dgm:presLayoutVars>
      </dgm:prSet>
      <dgm:spPr/>
    </dgm:pt>
    <dgm:pt modelId="{9CC6DDE4-DCAB-4DF2-B49D-1D5098512967}" type="pres">
      <dgm:prSet presAssocID="{DF161DEE-D55D-46AA-93BD-F113509EA92E}" presName="sibTransComposite" presStyleCnt="0"/>
      <dgm:spPr/>
    </dgm:pt>
    <dgm:pt modelId="{7396AAA0-CF5F-4B75-800A-D7C79311C2C7}" type="pres">
      <dgm:prSet presAssocID="{F42E67AC-93F5-49B4-9E88-F5429A480D26}" presName="compositeNode" presStyleCnt="0"/>
      <dgm:spPr/>
    </dgm:pt>
    <dgm:pt modelId="{E9CDD8D0-9BF6-42B5-BD76-BC4B5DF60CD3}" type="pres">
      <dgm:prSet presAssocID="{F42E67AC-93F5-49B4-9E88-F5429A480D26}" presName="parTx" presStyleLbl="node1" presStyleIdx="0" presStyleCnt="0">
        <dgm:presLayoutVars>
          <dgm:chMax val="0"/>
          <dgm:chPref val="0"/>
          <dgm:bulletEnabled val="1"/>
        </dgm:presLayoutVars>
      </dgm:prSet>
      <dgm:spPr/>
    </dgm:pt>
    <dgm:pt modelId="{05DA989D-ECBD-4CC1-ABC6-6B160F03B524}" type="pres">
      <dgm:prSet presAssocID="{F42E67AC-93F5-49B4-9E88-F5429A480D26}" presName="parSh" presStyleCnt="0"/>
      <dgm:spPr/>
    </dgm:pt>
    <dgm:pt modelId="{0617934A-6B65-4507-A19E-D1F4CDA9A920}" type="pres">
      <dgm:prSet presAssocID="{F42E67AC-93F5-49B4-9E88-F5429A480D26}" presName="lineNode" presStyleLbl="alignAccFollowNode1" presStyleIdx="15" presStyleCnt="21"/>
      <dgm:spPr/>
    </dgm:pt>
    <dgm:pt modelId="{2F626CFE-248B-4343-9D6B-AE7EC30FC4BA}" type="pres">
      <dgm:prSet presAssocID="{F42E67AC-93F5-49B4-9E88-F5429A480D26}" presName="lineArrowNode" presStyleLbl="alignAccFollowNode1" presStyleIdx="16" presStyleCnt="21"/>
      <dgm:spPr/>
    </dgm:pt>
    <dgm:pt modelId="{8C090B3E-289B-4D6B-A5D1-872EA140C615}" type="pres">
      <dgm:prSet presAssocID="{CED17D5B-986B-4E2E-88FA-6D78958C411A}" presName="sibTransNodeCircle" presStyleLbl="alignNode1" presStyleIdx="5" presStyleCnt="7">
        <dgm:presLayoutVars>
          <dgm:chMax val="0"/>
          <dgm:bulletEnabled/>
        </dgm:presLayoutVars>
      </dgm:prSet>
      <dgm:spPr/>
    </dgm:pt>
    <dgm:pt modelId="{EA750E8E-852F-4471-9329-1D17C7727340}" type="pres">
      <dgm:prSet presAssocID="{CED17D5B-986B-4E2E-88FA-6D78958C411A}" presName="spacerBetweenCircleAndCallout" presStyleCnt="0">
        <dgm:presLayoutVars/>
      </dgm:prSet>
      <dgm:spPr/>
    </dgm:pt>
    <dgm:pt modelId="{7013F8C6-9C48-4CF0-A526-80F026A52D61}" type="pres">
      <dgm:prSet presAssocID="{F42E67AC-93F5-49B4-9E88-F5429A480D26}" presName="nodeText" presStyleLbl="alignAccFollowNode1" presStyleIdx="17" presStyleCnt="21">
        <dgm:presLayoutVars>
          <dgm:bulletEnabled val="1"/>
        </dgm:presLayoutVars>
      </dgm:prSet>
      <dgm:spPr/>
    </dgm:pt>
    <dgm:pt modelId="{BE318CAC-4260-4DAE-A13E-2533C1D543BC}" type="pres">
      <dgm:prSet presAssocID="{CED17D5B-986B-4E2E-88FA-6D78958C411A}" presName="sibTransComposite" presStyleCnt="0"/>
      <dgm:spPr/>
    </dgm:pt>
    <dgm:pt modelId="{0AF99B00-8BD9-4B86-9B83-2E93D32E07A9}" type="pres">
      <dgm:prSet presAssocID="{308D5369-EEBD-4CEE-BEA4-0E1309CD8197}" presName="compositeNode" presStyleCnt="0"/>
      <dgm:spPr/>
    </dgm:pt>
    <dgm:pt modelId="{353DE3B8-E628-4276-AF3C-A761208391A9}" type="pres">
      <dgm:prSet presAssocID="{308D5369-EEBD-4CEE-BEA4-0E1309CD8197}" presName="parTx" presStyleLbl="node1" presStyleIdx="0" presStyleCnt="0">
        <dgm:presLayoutVars>
          <dgm:chMax val="0"/>
          <dgm:chPref val="0"/>
          <dgm:bulletEnabled val="1"/>
        </dgm:presLayoutVars>
      </dgm:prSet>
      <dgm:spPr/>
    </dgm:pt>
    <dgm:pt modelId="{4E62C228-5DA7-4957-B1FA-CA51502E23BF}" type="pres">
      <dgm:prSet presAssocID="{308D5369-EEBD-4CEE-BEA4-0E1309CD8197}" presName="parSh" presStyleCnt="0"/>
      <dgm:spPr/>
    </dgm:pt>
    <dgm:pt modelId="{285CDE59-A6DE-4172-BA49-CBBA5522A907}" type="pres">
      <dgm:prSet presAssocID="{308D5369-EEBD-4CEE-BEA4-0E1309CD8197}" presName="lineNode" presStyleLbl="alignAccFollowNode1" presStyleIdx="18" presStyleCnt="21"/>
      <dgm:spPr/>
    </dgm:pt>
    <dgm:pt modelId="{C3376A39-C0CB-49CF-A83A-3D809A4FC6AA}" type="pres">
      <dgm:prSet presAssocID="{308D5369-EEBD-4CEE-BEA4-0E1309CD8197}" presName="lineArrowNode" presStyleLbl="alignAccFollowNode1" presStyleIdx="19" presStyleCnt="21"/>
      <dgm:spPr/>
    </dgm:pt>
    <dgm:pt modelId="{861DF5EE-0AFE-4476-B1AE-2F41EAF8714A}" type="pres">
      <dgm:prSet presAssocID="{2ADBD9CB-556C-4FEC-97B0-06F47E2D23B5}" presName="sibTransNodeCircle" presStyleLbl="alignNode1" presStyleIdx="6" presStyleCnt="7">
        <dgm:presLayoutVars>
          <dgm:chMax val="0"/>
          <dgm:bulletEnabled/>
        </dgm:presLayoutVars>
      </dgm:prSet>
      <dgm:spPr/>
    </dgm:pt>
    <dgm:pt modelId="{0966B340-EDED-4FFC-8169-574C43D75025}" type="pres">
      <dgm:prSet presAssocID="{2ADBD9CB-556C-4FEC-97B0-06F47E2D23B5}" presName="spacerBetweenCircleAndCallout" presStyleCnt="0">
        <dgm:presLayoutVars/>
      </dgm:prSet>
      <dgm:spPr/>
    </dgm:pt>
    <dgm:pt modelId="{1198001E-FACD-4DA5-82B5-052AE25AD466}" type="pres">
      <dgm:prSet presAssocID="{308D5369-EEBD-4CEE-BEA4-0E1309CD8197}" presName="nodeText" presStyleLbl="alignAccFollowNode1" presStyleIdx="20" presStyleCnt="21">
        <dgm:presLayoutVars>
          <dgm:bulletEnabled val="1"/>
        </dgm:presLayoutVars>
      </dgm:prSet>
      <dgm:spPr/>
    </dgm:pt>
  </dgm:ptLst>
  <dgm:cxnLst>
    <dgm:cxn modelId="{C97ECC07-2972-425D-8D19-84314D4E7D70}" type="presOf" srcId="{5E0F9A26-35EF-4A2B-A3CE-51485EFFEAE8}" destId="{99C89951-6730-4EE5-B03A-F3E70A8BF2AA}" srcOrd="0" destOrd="0" presId="urn:microsoft.com/office/officeart/2016/7/layout/LinearArrowProcessNumbered"/>
    <dgm:cxn modelId="{96AD2408-AB2B-479B-83BC-716E1172F334}" type="presOf" srcId="{75CA1EF5-8645-47CD-A4EE-D1651E7B3237}" destId="{0D8FBCB8-2335-486C-A933-AC37BC449FB6}" srcOrd="0" destOrd="0" presId="urn:microsoft.com/office/officeart/2016/7/layout/LinearArrowProcessNumbered"/>
    <dgm:cxn modelId="{3696EF14-989F-47E5-9FFB-E333D4A8D935}" srcId="{E109D295-C6B9-4314-A456-EDD5CB1F743F}" destId="{308D5369-EEBD-4CEE-BEA4-0E1309CD8197}" srcOrd="6" destOrd="0" parTransId="{10CBDB90-797F-44A1-BF86-2B0F9EADECC5}" sibTransId="{2ADBD9CB-556C-4FEC-97B0-06F47E2D23B5}"/>
    <dgm:cxn modelId="{8ACF391C-1333-43E9-A07D-12FDC2EDE55F}" type="presOf" srcId="{E109D295-C6B9-4314-A456-EDD5CB1F743F}" destId="{3711B511-1642-445F-A6AE-B1A7D4F5A6F0}" srcOrd="0" destOrd="0" presId="urn:microsoft.com/office/officeart/2016/7/layout/LinearArrowProcessNumbered"/>
    <dgm:cxn modelId="{FD28B41E-C04D-462E-AEB1-549E3BA90D81}" type="presOf" srcId="{CED17D5B-986B-4E2E-88FA-6D78958C411A}" destId="{8C090B3E-289B-4D6B-A5D1-872EA140C615}" srcOrd="0" destOrd="0" presId="urn:microsoft.com/office/officeart/2016/7/layout/LinearArrowProcessNumbered"/>
    <dgm:cxn modelId="{4160FD25-7BCD-4AA3-8F5F-3F758B6B1C5B}" type="presOf" srcId="{892082E6-208C-4D5F-99FC-F059379E39F4}" destId="{31373A9F-031D-4D87-92E0-F9EAC1888631}" srcOrd="0" destOrd="0" presId="urn:microsoft.com/office/officeart/2016/7/layout/LinearArrowProcessNumbered"/>
    <dgm:cxn modelId="{34D44B31-9FA7-48A0-9A53-A33EE9E26B3B}" srcId="{E109D295-C6B9-4314-A456-EDD5CB1F743F}" destId="{5E0F9A26-35EF-4A2B-A3CE-51485EFFEAE8}" srcOrd="0" destOrd="0" parTransId="{8D8132CB-634A-4E5A-AA43-DD3A6CF61067}" sibTransId="{03A6698C-1D77-4BC9-9E5B-7409D43D2F86}"/>
    <dgm:cxn modelId="{520D5034-9EBB-43DE-B182-3885AA355EB5}" type="presOf" srcId="{2ADBD9CB-556C-4FEC-97B0-06F47E2D23B5}" destId="{861DF5EE-0AFE-4476-B1AE-2F41EAF8714A}" srcOrd="0" destOrd="0" presId="urn:microsoft.com/office/officeart/2016/7/layout/LinearArrowProcessNumbered"/>
    <dgm:cxn modelId="{BFABF038-705A-4BD6-927B-204CEADD35D9}" type="presOf" srcId="{E05FF501-0D15-40E9-9330-CE8839AF6047}" destId="{52859C06-A6BF-4E2D-BEFC-43636238F6A2}" srcOrd="0" destOrd="0" presId="urn:microsoft.com/office/officeart/2016/7/layout/LinearArrowProcessNumbered"/>
    <dgm:cxn modelId="{0BD33F3A-2507-4371-97AF-7C25347451D0}" type="presOf" srcId="{DF161DEE-D55D-46AA-93BD-F113509EA92E}" destId="{A2372A18-4FE9-4629-BE74-B655791070D0}" srcOrd="0" destOrd="0" presId="urn:microsoft.com/office/officeart/2016/7/layout/LinearArrowProcessNumbered"/>
    <dgm:cxn modelId="{2A73333F-6383-48C7-A16E-9FD8F844780A}" type="presOf" srcId="{977256D2-BA4A-4B35-BEB4-E2AD41D01763}" destId="{B6997A24-DB6E-4074-9CDC-5EFB552D1723}" srcOrd="0" destOrd="0" presId="urn:microsoft.com/office/officeart/2016/7/layout/LinearArrowProcessNumbered"/>
    <dgm:cxn modelId="{6C4D1342-7598-488D-B94F-10854AF882D7}" type="presOf" srcId="{03A6698C-1D77-4BC9-9E5B-7409D43D2F86}" destId="{41BFC868-B100-4631-9A52-5B9196016311}" srcOrd="0" destOrd="0" presId="urn:microsoft.com/office/officeart/2016/7/layout/LinearArrowProcessNumbered"/>
    <dgm:cxn modelId="{A41C824C-8428-4F8B-87E8-2B721ECC9D83}" srcId="{E109D295-C6B9-4314-A456-EDD5CB1F743F}" destId="{2597A989-331D-43D7-9658-1035F4B54471}" srcOrd="3" destOrd="0" parTransId="{2C504FD7-B683-4492-A8AA-687E3DCC07BF}" sibTransId="{E05FF501-0D15-40E9-9330-CE8839AF6047}"/>
    <dgm:cxn modelId="{D027936F-5DB6-48D3-8E63-DA307F1C8503}" type="presOf" srcId="{469250C3-1804-43C2-9238-7DCF307BC6FE}" destId="{FDBB5B30-8E39-4EAF-B057-6FBF08CD7BDE}" srcOrd="0" destOrd="0" presId="urn:microsoft.com/office/officeart/2016/7/layout/LinearArrowProcessNumbered"/>
    <dgm:cxn modelId="{6D88AC53-1533-4384-906A-97E17C807EF1}" type="presOf" srcId="{F42E67AC-93F5-49B4-9E88-F5429A480D26}" destId="{7013F8C6-9C48-4CF0-A526-80F026A52D61}" srcOrd="0" destOrd="0" presId="urn:microsoft.com/office/officeart/2016/7/layout/LinearArrowProcessNumbered"/>
    <dgm:cxn modelId="{761BF573-60D1-4523-A43F-49A10F07CFDB}" type="presOf" srcId="{16026367-360F-4E84-ABD4-F85C1328D9E7}" destId="{6947BBD6-8D2B-46BC-BA77-D85F29737D08}" srcOrd="0" destOrd="0" presId="urn:microsoft.com/office/officeart/2016/7/layout/LinearArrowProcessNumbered"/>
    <dgm:cxn modelId="{F8897357-0047-492C-8FD4-E63926A2EEC8}" srcId="{E109D295-C6B9-4314-A456-EDD5CB1F743F}" destId="{892082E6-208C-4D5F-99FC-F059379E39F4}" srcOrd="1" destOrd="0" parTransId="{53CE79B7-391A-436C-8CA8-FAFB56283C68}" sibTransId="{16026367-360F-4E84-ABD4-F85C1328D9E7}"/>
    <dgm:cxn modelId="{361D77A7-C4C8-4730-A634-3F6290FB28D9}" type="presOf" srcId="{2597A989-331D-43D7-9658-1035F4B54471}" destId="{F46E8B9C-0DF8-4B59-B372-B5A042FC2234}" srcOrd="0" destOrd="0" presId="urn:microsoft.com/office/officeart/2016/7/layout/LinearArrowProcessNumbered"/>
    <dgm:cxn modelId="{787789BC-45CC-436B-855F-F67924F89704}" srcId="{E109D295-C6B9-4314-A456-EDD5CB1F743F}" destId="{977256D2-BA4A-4B35-BEB4-E2AD41D01763}" srcOrd="2" destOrd="0" parTransId="{42F9B41F-123A-42DB-9621-83E97F86048A}" sibTransId="{469250C3-1804-43C2-9238-7DCF307BC6FE}"/>
    <dgm:cxn modelId="{CC25C2C1-6A01-494C-8B5C-FAA11B034DE7}" srcId="{E109D295-C6B9-4314-A456-EDD5CB1F743F}" destId="{75CA1EF5-8645-47CD-A4EE-D1651E7B3237}" srcOrd="4" destOrd="0" parTransId="{935B45E5-515C-47EC-B396-9618775C379D}" sibTransId="{DF161DEE-D55D-46AA-93BD-F113509EA92E}"/>
    <dgm:cxn modelId="{33367DCD-77C1-4C90-A9BA-48816EF310CD}" srcId="{E109D295-C6B9-4314-A456-EDD5CB1F743F}" destId="{F42E67AC-93F5-49B4-9E88-F5429A480D26}" srcOrd="5" destOrd="0" parTransId="{1EDB0E02-D3E9-45D1-8AEB-874592074E4D}" sibTransId="{CED17D5B-986B-4E2E-88FA-6D78958C411A}"/>
    <dgm:cxn modelId="{776C98D0-8599-45F8-8366-858470AAA4A0}" type="presOf" srcId="{308D5369-EEBD-4CEE-BEA4-0E1309CD8197}" destId="{1198001E-FACD-4DA5-82B5-052AE25AD466}" srcOrd="0" destOrd="0" presId="urn:microsoft.com/office/officeart/2016/7/layout/LinearArrowProcessNumbered"/>
    <dgm:cxn modelId="{A269B26C-3D32-44CB-B8B3-2A2920117054}" type="presParOf" srcId="{3711B511-1642-445F-A6AE-B1A7D4F5A6F0}" destId="{3813BC1B-8CCA-4ECA-BEA4-3A3F58FF2293}" srcOrd="0" destOrd="0" presId="urn:microsoft.com/office/officeart/2016/7/layout/LinearArrowProcessNumbered"/>
    <dgm:cxn modelId="{25182BF7-C1D6-4E65-B5EF-96A541398F4F}" type="presParOf" srcId="{3813BC1B-8CCA-4ECA-BEA4-3A3F58FF2293}" destId="{7C219E6C-E6EB-4F57-A958-E5B46D44B9DE}" srcOrd="0" destOrd="0" presId="urn:microsoft.com/office/officeart/2016/7/layout/LinearArrowProcessNumbered"/>
    <dgm:cxn modelId="{16C230AE-9F9C-4798-ADFA-0F58DBAC350F}" type="presParOf" srcId="{3813BC1B-8CCA-4ECA-BEA4-3A3F58FF2293}" destId="{FAD2CDB3-5286-4F82-8999-F77AF2A97872}" srcOrd="1" destOrd="0" presId="urn:microsoft.com/office/officeart/2016/7/layout/LinearArrowProcessNumbered"/>
    <dgm:cxn modelId="{AA2305D9-DF37-48EF-9A90-F791C1D2F305}" type="presParOf" srcId="{FAD2CDB3-5286-4F82-8999-F77AF2A97872}" destId="{604B10D5-8E4C-4C8C-8748-1AD1C68323E2}" srcOrd="0" destOrd="0" presId="urn:microsoft.com/office/officeart/2016/7/layout/LinearArrowProcessNumbered"/>
    <dgm:cxn modelId="{40C1448A-47D3-42E3-99E6-B8D20A480C9E}" type="presParOf" srcId="{FAD2CDB3-5286-4F82-8999-F77AF2A97872}" destId="{FCC734E4-C07B-4E9A-AE5C-57C8C022D98D}" srcOrd="1" destOrd="0" presId="urn:microsoft.com/office/officeart/2016/7/layout/LinearArrowProcessNumbered"/>
    <dgm:cxn modelId="{5F2D34E3-20BA-43B6-ADA5-0B68B0722EBE}" type="presParOf" srcId="{FAD2CDB3-5286-4F82-8999-F77AF2A97872}" destId="{41BFC868-B100-4631-9A52-5B9196016311}" srcOrd="2" destOrd="0" presId="urn:microsoft.com/office/officeart/2016/7/layout/LinearArrowProcessNumbered"/>
    <dgm:cxn modelId="{16117D3E-4E66-46C9-80B4-FD133BAAF723}" type="presParOf" srcId="{FAD2CDB3-5286-4F82-8999-F77AF2A97872}" destId="{49A2E1B4-5843-480B-870F-8E36C10510A2}" srcOrd="3" destOrd="0" presId="urn:microsoft.com/office/officeart/2016/7/layout/LinearArrowProcessNumbered"/>
    <dgm:cxn modelId="{82D0DEDB-1EB8-45B7-99E0-5B1031CB45E5}" type="presParOf" srcId="{3813BC1B-8CCA-4ECA-BEA4-3A3F58FF2293}" destId="{99C89951-6730-4EE5-B03A-F3E70A8BF2AA}" srcOrd="2" destOrd="0" presId="urn:microsoft.com/office/officeart/2016/7/layout/LinearArrowProcessNumbered"/>
    <dgm:cxn modelId="{30D39378-BA07-4FB5-85B1-81B6BA1BABE3}" type="presParOf" srcId="{3711B511-1642-445F-A6AE-B1A7D4F5A6F0}" destId="{FE82F83B-5CCB-476D-97F2-05A5352557FE}" srcOrd="1" destOrd="0" presId="urn:microsoft.com/office/officeart/2016/7/layout/LinearArrowProcessNumbered"/>
    <dgm:cxn modelId="{7CAC525C-F3B3-4B63-813C-8D4ED89785BA}" type="presParOf" srcId="{3711B511-1642-445F-A6AE-B1A7D4F5A6F0}" destId="{43075980-871A-4B49-B910-81F64B4CBE74}" srcOrd="2" destOrd="0" presId="urn:microsoft.com/office/officeart/2016/7/layout/LinearArrowProcessNumbered"/>
    <dgm:cxn modelId="{A18C4ABB-D826-4B2B-8A50-00B7DDA9E692}" type="presParOf" srcId="{43075980-871A-4B49-B910-81F64B4CBE74}" destId="{9A50EA5F-F4C6-4935-BBAE-74F0CE807E4E}" srcOrd="0" destOrd="0" presId="urn:microsoft.com/office/officeart/2016/7/layout/LinearArrowProcessNumbered"/>
    <dgm:cxn modelId="{FBC8DA79-72E9-4F87-AF56-18811CCCD1B5}" type="presParOf" srcId="{43075980-871A-4B49-B910-81F64B4CBE74}" destId="{5A03F07C-9B8F-4177-A156-C255169C9F5D}" srcOrd="1" destOrd="0" presId="urn:microsoft.com/office/officeart/2016/7/layout/LinearArrowProcessNumbered"/>
    <dgm:cxn modelId="{242C89D2-975B-4F3E-A640-B43C2DE47913}" type="presParOf" srcId="{5A03F07C-9B8F-4177-A156-C255169C9F5D}" destId="{D49BD1B1-0A1A-4D25-9120-02E7314F36CC}" srcOrd="0" destOrd="0" presId="urn:microsoft.com/office/officeart/2016/7/layout/LinearArrowProcessNumbered"/>
    <dgm:cxn modelId="{4413675C-69F1-4F45-ADE4-6D31830500B7}" type="presParOf" srcId="{5A03F07C-9B8F-4177-A156-C255169C9F5D}" destId="{FB38F89F-F525-48E7-B1F9-131D81AEBE13}" srcOrd="1" destOrd="0" presId="urn:microsoft.com/office/officeart/2016/7/layout/LinearArrowProcessNumbered"/>
    <dgm:cxn modelId="{6F31C963-60D7-462C-9CAA-4478412B857D}" type="presParOf" srcId="{5A03F07C-9B8F-4177-A156-C255169C9F5D}" destId="{6947BBD6-8D2B-46BC-BA77-D85F29737D08}" srcOrd="2" destOrd="0" presId="urn:microsoft.com/office/officeart/2016/7/layout/LinearArrowProcessNumbered"/>
    <dgm:cxn modelId="{B7B9A0C5-C83B-4E58-B487-0AE6D9BA3809}" type="presParOf" srcId="{5A03F07C-9B8F-4177-A156-C255169C9F5D}" destId="{EFCBA897-6C9A-40C5-8D0B-EF23710659ED}" srcOrd="3" destOrd="0" presId="urn:microsoft.com/office/officeart/2016/7/layout/LinearArrowProcessNumbered"/>
    <dgm:cxn modelId="{12E9F7C6-DD11-40CC-A72F-A4E4C2FC5732}" type="presParOf" srcId="{43075980-871A-4B49-B910-81F64B4CBE74}" destId="{31373A9F-031D-4D87-92E0-F9EAC1888631}" srcOrd="2" destOrd="0" presId="urn:microsoft.com/office/officeart/2016/7/layout/LinearArrowProcessNumbered"/>
    <dgm:cxn modelId="{975206B3-5874-45DD-AB9F-DC51F3D49528}" type="presParOf" srcId="{3711B511-1642-445F-A6AE-B1A7D4F5A6F0}" destId="{054E0315-E829-46A2-9738-5DC1C242483A}" srcOrd="3" destOrd="0" presId="urn:microsoft.com/office/officeart/2016/7/layout/LinearArrowProcessNumbered"/>
    <dgm:cxn modelId="{3E02F1A7-7375-43E4-8F37-B6365F0F3567}" type="presParOf" srcId="{3711B511-1642-445F-A6AE-B1A7D4F5A6F0}" destId="{72519869-6C79-42B4-B768-71E114D58622}" srcOrd="4" destOrd="0" presId="urn:microsoft.com/office/officeart/2016/7/layout/LinearArrowProcessNumbered"/>
    <dgm:cxn modelId="{22E9B47E-6FEF-45E2-8C6D-0D5D8B035518}" type="presParOf" srcId="{72519869-6C79-42B4-B768-71E114D58622}" destId="{21A430AE-476F-4887-90A5-F09DC8E60F0E}" srcOrd="0" destOrd="0" presId="urn:microsoft.com/office/officeart/2016/7/layout/LinearArrowProcessNumbered"/>
    <dgm:cxn modelId="{C8A727AF-DC0B-4E77-9ED5-8E0DF8277A48}" type="presParOf" srcId="{72519869-6C79-42B4-B768-71E114D58622}" destId="{1A5A5E55-3A21-487E-83F8-949859ECFC90}" srcOrd="1" destOrd="0" presId="urn:microsoft.com/office/officeart/2016/7/layout/LinearArrowProcessNumbered"/>
    <dgm:cxn modelId="{115E5D83-B408-4B99-A3ED-9CC1823FCDA1}" type="presParOf" srcId="{1A5A5E55-3A21-487E-83F8-949859ECFC90}" destId="{1DD17858-71F6-4D00-A0D9-FC6CFB2F323D}" srcOrd="0" destOrd="0" presId="urn:microsoft.com/office/officeart/2016/7/layout/LinearArrowProcessNumbered"/>
    <dgm:cxn modelId="{E431BC17-1BAA-42B9-BE67-4F6F6C9C16B5}" type="presParOf" srcId="{1A5A5E55-3A21-487E-83F8-949859ECFC90}" destId="{AAACF31E-71A9-4747-92A4-AB404DA6A325}" srcOrd="1" destOrd="0" presId="urn:microsoft.com/office/officeart/2016/7/layout/LinearArrowProcessNumbered"/>
    <dgm:cxn modelId="{7E97AA42-8F43-46DA-ADFD-4D976CBFACF8}" type="presParOf" srcId="{1A5A5E55-3A21-487E-83F8-949859ECFC90}" destId="{FDBB5B30-8E39-4EAF-B057-6FBF08CD7BDE}" srcOrd="2" destOrd="0" presId="urn:microsoft.com/office/officeart/2016/7/layout/LinearArrowProcessNumbered"/>
    <dgm:cxn modelId="{63B904B3-6ABB-4237-831C-5C56CF860F8E}" type="presParOf" srcId="{1A5A5E55-3A21-487E-83F8-949859ECFC90}" destId="{2594F73F-256C-4453-804E-2221B61A2D11}" srcOrd="3" destOrd="0" presId="urn:microsoft.com/office/officeart/2016/7/layout/LinearArrowProcessNumbered"/>
    <dgm:cxn modelId="{CDB43652-8334-4C27-84B3-DFB9AC5F5A20}" type="presParOf" srcId="{72519869-6C79-42B4-B768-71E114D58622}" destId="{B6997A24-DB6E-4074-9CDC-5EFB552D1723}" srcOrd="2" destOrd="0" presId="urn:microsoft.com/office/officeart/2016/7/layout/LinearArrowProcessNumbered"/>
    <dgm:cxn modelId="{DE7FBBA9-FCF3-4E75-A5F8-9435FED96CD3}" type="presParOf" srcId="{3711B511-1642-445F-A6AE-B1A7D4F5A6F0}" destId="{C1C200C4-9FA6-4C9E-8264-5E5F28F0DA95}" srcOrd="5" destOrd="0" presId="urn:microsoft.com/office/officeart/2016/7/layout/LinearArrowProcessNumbered"/>
    <dgm:cxn modelId="{8BACB030-461A-45CD-956D-08B755CCDBAC}" type="presParOf" srcId="{3711B511-1642-445F-A6AE-B1A7D4F5A6F0}" destId="{07EFE82C-6C2D-42FC-8E61-AD81491C08EE}" srcOrd="6" destOrd="0" presId="urn:microsoft.com/office/officeart/2016/7/layout/LinearArrowProcessNumbered"/>
    <dgm:cxn modelId="{44B38371-9561-44E4-ABEA-33680EE34B34}" type="presParOf" srcId="{07EFE82C-6C2D-42FC-8E61-AD81491C08EE}" destId="{0B1332AA-099A-4DA1-8136-F936B8A101C8}" srcOrd="0" destOrd="0" presId="urn:microsoft.com/office/officeart/2016/7/layout/LinearArrowProcessNumbered"/>
    <dgm:cxn modelId="{87712A3C-20EF-45C3-ADCC-F8A06F88BD3C}" type="presParOf" srcId="{07EFE82C-6C2D-42FC-8E61-AD81491C08EE}" destId="{A512A157-A7ED-4D63-AE70-C0FECE069DE4}" srcOrd="1" destOrd="0" presId="urn:microsoft.com/office/officeart/2016/7/layout/LinearArrowProcessNumbered"/>
    <dgm:cxn modelId="{59B28F0F-5103-45F5-B226-1734637DF27E}" type="presParOf" srcId="{A512A157-A7ED-4D63-AE70-C0FECE069DE4}" destId="{C9712756-A6FC-402A-AA86-AE5CF33E3299}" srcOrd="0" destOrd="0" presId="urn:microsoft.com/office/officeart/2016/7/layout/LinearArrowProcessNumbered"/>
    <dgm:cxn modelId="{D7FB0111-C26B-45DE-A226-B86A4D4898B6}" type="presParOf" srcId="{A512A157-A7ED-4D63-AE70-C0FECE069DE4}" destId="{939A79D0-0ADB-4063-A2B0-129ACC6D2103}" srcOrd="1" destOrd="0" presId="urn:microsoft.com/office/officeart/2016/7/layout/LinearArrowProcessNumbered"/>
    <dgm:cxn modelId="{8C27F54D-72B7-42F6-B5A5-CE948117253D}" type="presParOf" srcId="{A512A157-A7ED-4D63-AE70-C0FECE069DE4}" destId="{52859C06-A6BF-4E2D-BEFC-43636238F6A2}" srcOrd="2" destOrd="0" presId="urn:microsoft.com/office/officeart/2016/7/layout/LinearArrowProcessNumbered"/>
    <dgm:cxn modelId="{FC550B52-B5E6-40E5-BCEA-E529BA6676BE}" type="presParOf" srcId="{A512A157-A7ED-4D63-AE70-C0FECE069DE4}" destId="{8AAA2FCD-E0DE-4E06-B6B4-7C6616391006}" srcOrd="3" destOrd="0" presId="urn:microsoft.com/office/officeart/2016/7/layout/LinearArrowProcessNumbered"/>
    <dgm:cxn modelId="{FC7AC72A-957B-4D91-AE75-097B9481C260}" type="presParOf" srcId="{07EFE82C-6C2D-42FC-8E61-AD81491C08EE}" destId="{F46E8B9C-0DF8-4B59-B372-B5A042FC2234}" srcOrd="2" destOrd="0" presId="urn:microsoft.com/office/officeart/2016/7/layout/LinearArrowProcessNumbered"/>
    <dgm:cxn modelId="{7EDE6629-A7B9-43C5-9557-E5518CB31435}" type="presParOf" srcId="{3711B511-1642-445F-A6AE-B1A7D4F5A6F0}" destId="{36262EAD-5CF7-4090-A9FC-93952F9C519F}" srcOrd="7" destOrd="0" presId="urn:microsoft.com/office/officeart/2016/7/layout/LinearArrowProcessNumbered"/>
    <dgm:cxn modelId="{F7FA32B0-2742-4664-9003-7E71AB32F2C0}" type="presParOf" srcId="{3711B511-1642-445F-A6AE-B1A7D4F5A6F0}" destId="{2EF35BF5-198C-4F1B-9A5D-1BBA9A4A40D2}" srcOrd="8" destOrd="0" presId="urn:microsoft.com/office/officeart/2016/7/layout/LinearArrowProcessNumbered"/>
    <dgm:cxn modelId="{6211548B-FB62-4893-9572-27F7ACFF16E7}" type="presParOf" srcId="{2EF35BF5-198C-4F1B-9A5D-1BBA9A4A40D2}" destId="{70333564-BB14-4D19-8D96-C90A77699ECC}" srcOrd="0" destOrd="0" presId="urn:microsoft.com/office/officeart/2016/7/layout/LinearArrowProcessNumbered"/>
    <dgm:cxn modelId="{1864C79C-A4E8-47CB-9999-E3BC6073FC9A}" type="presParOf" srcId="{2EF35BF5-198C-4F1B-9A5D-1BBA9A4A40D2}" destId="{0D25D12F-4FBF-41A9-A37E-EAEA085F18BB}" srcOrd="1" destOrd="0" presId="urn:microsoft.com/office/officeart/2016/7/layout/LinearArrowProcessNumbered"/>
    <dgm:cxn modelId="{5514AC2C-C637-45BB-AB6F-B14EC2F14C46}" type="presParOf" srcId="{0D25D12F-4FBF-41A9-A37E-EAEA085F18BB}" destId="{B036F208-6115-46F5-9A42-6D2A8A63C1EE}" srcOrd="0" destOrd="0" presId="urn:microsoft.com/office/officeart/2016/7/layout/LinearArrowProcessNumbered"/>
    <dgm:cxn modelId="{8E30A6E5-166D-49F4-BA49-ED7D3ECA721C}" type="presParOf" srcId="{0D25D12F-4FBF-41A9-A37E-EAEA085F18BB}" destId="{F65B4EA2-8A2C-4557-B915-340C7C69DB3B}" srcOrd="1" destOrd="0" presId="urn:microsoft.com/office/officeart/2016/7/layout/LinearArrowProcessNumbered"/>
    <dgm:cxn modelId="{2DBB39DC-A5A4-49B2-89AE-CE451981D901}" type="presParOf" srcId="{0D25D12F-4FBF-41A9-A37E-EAEA085F18BB}" destId="{A2372A18-4FE9-4629-BE74-B655791070D0}" srcOrd="2" destOrd="0" presId="urn:microsoft.com/office/officeart/2016/7/layout/LinearArrowProcessNumbered"/>
    <dgm:cxn modelId="{08E1F8CE-4CE2-4FA4-8DA9-835561765183}" type="presParOf" srcId="{0D25D12F-4FBF-41A9-A37E-EAEA085F18BB}" destId="{F960B993-B9D8-4882-B068-5BB944753ADC}" srcOrd="3" destOrd="0" presId="urn:microsoft.com/office/officeart/2016/7/layout/LinearArrowProcessNumbered"/>
    <dgm:cxn modelId="{1DCBCE24-162B-4EB8-992A-82255108034F}" type="presParOf" srcId="{2EF35BF5-198C-4F1B-9A5D-1BBA9A4A40D2}" destId="{0D8FBCB8-2335-486C-A933-AC37BC449FB6}" srcOrd="2" destOrd="0" presId="urn:microsoft.com/office/officeart/2016/7/layout/LinearArrowProcessNumbered"/>
    <dgm:cxn modelId="{7643D60E-A82E-412F-ADEE-7F69523E8E70}" type="presParOf" srcId="{3711B511-1642-445F-A6AE-B1A7D4F5A6F0}" destId="{9CC6DDE4-DCAB-4DF2-B49D-1D5098512967}" srcOrd="9" destOrd="0" presId="urn:microsoft.com/office/officeart/2016/7/layout/LinearArrowProcessNumbered"/>
    <dgm:cxn modelId="{2D56C6FB-6CF9-494E-BCA9-36890A7D6170}" type="presParOf" srcId="{3711B511-1642-445F-A6AE-B1A7D4F5A6F0}" destId="{7396AAA0-CF5F-4B75-800A-D7C79311C2C7}" srcOrd="10" destOrd="0" presId="urn:microsoft.com/office/officeart/2016/7/layout/LinearArrowProcessNumbered"/>
    <dgm:cxn modelId="{918502CB-6319-474A-8CB6-2F6CA180B50A}" type="presParOf" srcId="{7396AAA0-CF5F-4B75-800A-D7C79311C2C7}" destId="{E9CDD8D0-9BF6-42B5-BD76-BC4B5DF60CD3}" srcOrd="0" destOrd="0" presId="urn:microsoft.com/office/officeart/2016/7/layout/LinearArrowProcessNumbered"/>
    <dgm:cxn modelId="{F6DD2048-1C57-4764-B1AB-0D928F0455D3}" type="presParOf" srcId="{7396AAA0-CF5F-4B75-800A-D7C79311C2C7}" destId="{05DA989D-ECBD-4CC1-ABC6-6B160F03B524}" srcOrd="1" destOrd="0" presId="urn:microsoft.com/office/officeart/2016/7/layout/LinearArrowProcessNumbered"/>
    <dgm:cxn modelId="{7852FF9A-51F7-4E12-BAFA-F4ECA89D58F6}" type="presParOf" srcId="{05DA989D-ECBD-4CC1-ABC6-6B160F03B524}" destId="{0617934A-6B65-4507-A19E-D1F4CDA9A920}" srcOrd="0" destOrd="0" presId="urn:microsoft.com/office/officeart/2016/7/layout/LinearArrowProcessNumbered"/>
    <dgm:cxn modelId="{9BA94F23-B8FE-4A42-9D82-10D028CE5916}" type="presParOf" srcId="{05DA989D-ECBD-4CC1-ABC6-6B160F03B524}" destId="{2F626CFE-248B-4343-9D6B-AE7EC30FC4BA}" srcOrd="1" destOrd="0" presId="urn:microsoft.com/office/officeart/2016/7/layout/LinearArrowProcessNumbered"/>
    <dgm:cxn modelId="{7A2171D0-EBC5-4314-AD3B-B5B5C2E0092C}" type="presParOf" srcId="{05DA989D-ECBD-4CC1-ABC6-6B160F03B524}" destId="{8C090B3E-289B-4D6B-A5D1-872EA140C615}" srcOrd="2" destOrd="0" presId="urn:microsoft.com/office/officeart/2016/7/layout/LinearArrowProcessNumbered"/>
    <dgm:cxn modelId="{D0F056B3-FF1C-4D83-90B8-BEC84AEBA6FD}" type="presParOf" srcId="{05DA989D-ECBD-4CC1-ABC6-6B160F03B524}" destId="{EA750E8E-852F-4471-9329-1D17C7727340}" srcOrd="3" destOrd="0" presId="urn:microsoft.com/office/officeart/2016/7/layout/LinearArrowProcessNumbered"/>
    <dgm:cxn modelId="{69AB4DD7-97C2-4E6C-AD1E-277C9ADF75FA}" type="presParOf" srcId="{7396AAA0-CF5F-4B75-800A-D7C79311C2C7}" destId="{7013F8C6-9C48-4CF0-A526-80F026A52D61}" srcOrd="2" destOrd="0" presId="urn:microsoft.com/office/officeart/2016/7/layout/LinearArrowProcessNumbered"/>
    <dgm:cxn modelId="{0A556048-5C08-4303-81E5-B5AA1E0B523C}" type="presParOf" srcId="{3711B511-1642-445F-A6AE-B1A7D4F5A6F0}" destId="{BE318CAC-4260-4DAE-A13E-2533C1D543BC}" srcOrd="11" destOrd="0" presId="urn:microsoft.com/office/officeart/2016/7/layout/LinearArrowProcessNumbered"/>
    <dgm:cxn modelId="{6AF61DCC-7826-4D29-BC5B-03FD053ED49F}" type="presParOf" srcId="{3711B511-1642-445F-A6AE-B1A7D4F5A6F0}" destId="{0AF99B00-8BD9-4B86-9B83-2E93D32E07A9}" srcOrd="12" destOrd="0" presId="urn:microsoft.com/office/officeart/2016/7/layout/LinearArrowProcessNumbered"/>
    <dgm:cxn modelId="{6E7AAB11-C918-4D57-85D8-0F66B4622751}" type="presParOf" srcId="{0AF99B00-8BD9-4B86-9B83-2E93D32E07A9}" destId="{353DE3B8-E628-4276-AF3C-A761208391A9}" srcOrd="0" destOrd="0" presId="urn:microsoft.com/office/officeart/2016/7/layout/LinearArrowProcessNumbered"/>
    <dgm:cxn modelId="{AE3C93FF-4C66-4425-904E-D9CCE7B96058}" type="presParOf" srcId="{0AF99B00-8BD9-4B86-9B83-2E93D32E07A9}" destId="{4E62C228-5DA7-4957-B1FA-CA51502E23BF}" srcOrd="1" destOrd="0" presId="urn:microsoft.com/office/officeart/2016/7/layout/LinearArrowProcessNumbered"/>
    <dgm:cxn modelId="{9DB04897-5649-4E59-B367-52B5BB4C3897}" type="presParOf" srcId="{4E62C228-5DA7-4957-B1FA-CA51502E23BF}" destId="{285CDE59-A6DE-4172-BA49-CBBA5522A907}" srcOrd="0" destOrd="0" presId="urn:microsoft.com/office/officeart/2016/7/layout/LinearArrowProcessNumbered"/>
    <dgm:cxn modelId="{2EBE52C4-0BB4-47C1-A0A7-02D7D7644D5B}" type="presParOf" srcId="{4E62C228-5DA7-4957-B1FA-CA51502E23BF}" destId="{C3376A39-C0CB-49CF-A83A-3D809A4FC6AA}" srcOrd="1" destOrd="0" presId="urn:microsoft.com/office/officeart/2016/7/layout/LinearArrowProcessNumbered"/>
    <dgm:cxn modelId="{ED16615E-3A39-4566-8B44-05BBFB5ADDB0}" type="presParOf" srcId="{4E62C228-5DA7-4957-B1FA-CA51502E23BF}" destId="{861DF5EE-0AFE-4476-B1AE-2F41EAF8714A}" srcOrd="2" destOrd="0" presId="urn:microsoft.com/office/officeart/2016/7/layout/LinearArrowProcessNumbered"/>
    <dgm:cxn modelId="{66D5B285-C745-4F50-9E1E-24D552A556DC}" type="presParOf" srcId="{4E62C228-5DA7-4957-B1FA-CA51502E23BF}" destId="{0966B340-EDED-4FFC-8169-574C43D75025}" srcOrd="3" destOrd="0" presId="urn:microsoft.com/office/officeart/2016/7/layout/LinearArrowProcessNumbered"/>
    <dgm:cxn modelId="{2FBD822E-0A3C-442E-97E7-23250A28F272}" type="presParOf" srcId="{0AF99B00-8BD9-4B86-9B83-2E93D32E07A9}" destId="{1198001E-FACD-4DA5-82B5-052AE25AD466}"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4A2B63-3BED-418C-9D12-29209F7DEB30}"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F96F409D-D263-418C-97C3-6DF945C61556}">
      <dgm:prSet/>
      <dgm:spPr/>
      <dgm:t>
        <a:bodyPr/>
        <a:lstStyle/>
        <a:p>
          <a:r>
            <a:rPr lang="en-US" b="0" i="0" baseline="0"/>
            <a:t>Essential data needs include: </a:t>
          </a:r>
          <a:endParaRPr lang="en-US"/>
        </a:p>
      </dgm:t>
    </dgm:pt>
    <dgm:pt modelId="{136694C3-F804-4576-A366-5FB9DD5DF19C}" type="parTrans" cxnId="{4CB246E7-A933-494F-9C7E-4DDD055A4CAD}">
      <dgm:prSet/>
      <dgm:spPr/>
      <dgm:t>
        <a:bodyPr/>
        <a:lstStyle/>
        <a:p>
          <a:endParaRPr lang="en-US"/>
        </a:p>
      </dgm:t>
    </dgm:pt>
    <dgm:pt modelId="{7FBA53FE-E936-4E93-8361-206DEC0784FA}" type="sibTrans" cxnId="{4CB246E7-A933-494F-9C7E-4DDD055A4CAD}">
      <dgm:prSet/>
      <dgm:spPr/>
      <dgm:t>
        <a:bodyPr/>
        <a:lstStyle/>
        <a:p>
          <a:endParaRPr lang="en-US"/>
        </a:p>
      </dgm:t>
    </dgm:pt>
    <dgm:pt modelId="{FDF1682D-5E43-4610-AD10-1CE3B90FDCF6}">
      <dgm:prSet/>
      <dgm:spPr/>
      <dgm:t>
        <a:bodyPr/>
        <a:lstStyle/>
        <a:p>
          <a:r>
            <a:rPr lang="en-US" b="0" i="0" baseline="0"/>
            <a:t>• Geospatial information as to </a:t>
          </a:r>
          <a:r>
            <a:rPr lang="en-US" b="1" i="0" baseline="0"/>
            <a:t>where</a:t>
          </a:r>
          <a:r>
            <a:rPr lang="en-US" b="0" i="0" baseline="0"/>
            <a:t> the activity occurred </a:t>
          </a:r>
          <a:endParaRPr lang="en-US"/>
        </a:p>
      </dgm:t>
    </dgm:pt>
    <dgm:pt modelId="{80C1BA6F-54FA-453E-BA58-3AB34A89F655}" type="parTrans" cxnId="{B0C34627-FDC7-4E7D-8DBC-20D521C9829F}">
      <dgm:prSet/>
      <dgm:spPr/>
      <dgm:t>
        <a:bodyPr/>
        <a:lstStyle/>
        <a:p>
          <a:endParaRPr lang="en-US"/>
        </a:p>
      </dgm:t>
    </dgm:pt>
    <dgm:pt modelId="{AA9313C3-6D12-4A83-8AE7-CB7822BAC61D}" type="sibTrans" cxnId="{B0C34627-FDC7-4E7D-8DBC-20D521C9829F}">
      <dgm:prSet/>
      <dgm:spPr/>
      <dgm:t>
        <a:bodyPr/>
        <a:lstStyle/>
        <a:p>
          <a:endParaRPr lang="en-US"/>
        </a:p>
      </dgm:t>
    </dgm:pt>
    <dgm:pt modelId="{2268232D-11E3-4FF5-84C2-FBB5BFA827B7}">
      <dgm:prSet/>
      <dgm:spPr/>
      <dgm:t>
        <a:bodyPr/>
        <a:lstStyle/>
        <a:p>
          <a:r>
            <a:rPr lang="en-US" b="0" i="0" baseline="0"/>
            <a:t>• </a:t>
          </a:r>
          <a:r>
            <a:rPr lang="en-US" b="1" i="0" baseline="0"/>
            <a:t>When</a:t>
          </a:r>
          <a:r>
            <a:rPr lang="en-US" b="0" i="0" baseline="0"/>
            <a:t> the activity occurred [initiated and completed] </a:t>
          </a:r>
          <a:endParaRPr lang="en-US"/>
        </a:p>
      </dgm:t>
    </dgm:pt>
    <dgm:pt modelId="{4549DB46-0036-48BF-B9F4-101949FC89C7}" type="parTrans" cxnId="{9B0522CC-F08C-47E6-B44E-DD0312D2BEE6}">
      <dgm:prSet/>
      <dgm:spPr/>
      <dgm:t>
        <a:bodyPr/>
        <a:lstStyle/>
        <a:p>
          <a:endParaRPr lang="en-US"/>
        </a:p>
      </dgm:t>
    </dgm:pt>
    <dgm:pt modelId="{67213E95-FBD3-4ADC-A7E6-841140270182}" type="sibTrans" cxnId="{9B0522CC-F08C-47E6-B44E-DD0312D2BEE6}">
      <dgm:prSet/>
      <dgm:spPr/>
      <dgm:t>
        <a:bodyPr/>
        <a:lstStyle/>
        <a:p>
          <a:endParaRPr lang="en-US"/>
        </a:p>
      </dgm:t>
    </dgm:pt>
    <dgm:pt modelId="{1C249DFD-1651-46E4-B514-81420DBBF349}">
      <dgm:prSet/>
      <dgm:spPr/>
      <dgm:t>
        <a:bodyPr/>
        <a:lstStyle/>
        <a:p>
          <a:r>
            <a:rPr lang="en-US" b="0" i="0" baseline="0"/>
            <a:t>• </a:t>
          </a:r>
          <a:r>
            <a:rPr lang="en-US" b="1" i="0" baseline="0"/>
            <a:t>What </a:t>
          </a:r>
          <a:r>
            <a:rPr lang="en-US" b="0" i="0" baseline="0"/>
            <a:t>activity occurred</a:t>
          </a:r>
          <a:endParaRPr lang="en-US"/>
        </a:p>
      </dgm:t>
    </dgm:pt>
    <dgm:pt modelId="{8F657583-2E21-4E0A-9CA7-BB350849E198}" type="parTrans" cxnId="{F56913A4-4945-4460-A809-014287617B1A}">
      <dgm:prSet/>
      <dgm:spPr/>
      <dgm:t>
        <a:bodyPr/>
        <a:lstStyle/>
        <a:p>
          <a:endParaRPr lang="en-US"/>
        </a:p>
      </dgm:t>
    </dgm:pt>
    <dgm:pt modelId="{CF4CB2D3-F7BB-42D1-B79F-BE772F484EB2}" type="sibTrans" cxnId="{F56913A4-4945-4460-A809-014287617B1A}">
      <dgm:prSet/>
      <dgm:spPr/>
      <dgm:t>
        <a:bodyPr/>
        <a:lstStyle/>
        <a:p>
          <a:endParaRPr lang="en-US"/>
        </a:p>
      </dgm:t>
    </dgm:pt>
    <dgm:pt modelId="{76723EEB-15E4-42E2-8CB7-075C7A9618F1}">
      <dgm:prSet/>
      <dgm:spPr/>
      <dgm:t>
        <a:bodyPr/>
        <a:lstStyle/>
        <a:p>
          <a:r>
            <a:rPr lang="en-US" b="0" i="0" baseline="0"/>
            <a:t>• Whether the activity was funded by the State or other entity and budget, where known </a:t>
          </a:r>
          <a:endParaRPr lang="en-US"/>
        </a:p>
      </dgm:t>
    </dgm:pt>
    <dgm:pt modelId="{E6D57DB2-9492-4774-9C5A-0C606CEE9296}" type="parTrans" cxnId="{7A8F68FE-B569-4089-8E60-F3C98B634A87}">
      <dgm:prSet/>
      <dgm:spPr/>
      <dgm:t>
        <a:bodyPr/>
        <a:lstStyle/>
        <a:p>
          <a:endParaRPr lang="en-US"/>
        </a:p>
      </dgm:t>
    </dgm:pt>
    <dgm:pt modelId="{5917E89F-731E-4445-BB79-89274C64D000}" type="sibTrans" cxnId="{7A8F68FE-B569-4089-8E60-F3C98B634A87}">
      <dgm:prSet/>
      <dgm:spPr/>
      <dgm:t>
        <a:bodyPr/>
        <a:lstStyle/>
        <a:p>
          <a:endParaRPr lang="en-US"/>
        </a:p>
      </dgm:t>
    </dgm:pt>
    <dgm:pt modelId="{906AD42A-F467-40D0-855D-AF1E5888F4B3}" type="pres">
      <dgm:prSet presAssocID="{CC4A2B63-3BED-418C-9D12-29209F7DEB30}" presName="root" presStyleCnt="0">
        <dgm:presLayoutVars>
          <dgm:dir/>
          <dgm:resizeHandles val="exact"/>
        </dgm:presLayoutVars>
      </dgm:prSet>
      <dgm:spPr/>
    </dgm:pt>
    <dgm:pt modelId="{D4E46DCB-35D5-4C22-B7D8-AFD3B0B6498A}" type="pres">
      <dgm:prSet presAssocID="{F96F409D-D263-418C-97C3-6DF945C61556}" presName="compNode" presStyleCnt="0"/>
      <dgm:spPr/>
    </dgm:pt>
    <dgm:pt modelId="{707709CE-D3CD-47B1-A39F-A7C20B480147}" type="pres">
      <dgm:prSet presAssocID="{F96F409D-D263-418C-97C3-6DF945C61556}" presName="bgRect" presStyleLbl="bgShp" presStyleIdx="0" presStyleCnt="5"/>
      <dgm:spPr/>
    </dgm:pt>
    <dgm:pt modelId="{5C221712-FA3A-4050-A6A6-2F0FAB1F197D}" type="pres">
      <dgm:prSet presAssocID="{F96F409D-D263-418C-97C3-6DF945C6155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C984A67A-CD5F-4671-B5FF-25304EDE4BF2}" type="pres">
      <dgm:prSet presAssocID="{F96F409D-D263-418C-97C3-6DF945C61556}" presName="spaceRect" presStyleCnt="0"/>
      <dgm:spPr/>
    </dgm:pt>
    <dgm:pt modelId="{111A7648-D08B-4B22-B5ED-F5A753DA6F5F}" type="pres">
      <dgm:prSet presAssocID="{F96F409D-D263-418C-97C3-6DF945C61556}" presName="parTx" presStyleLbl="revTx" presStyleIdx="0" presStyleCnt="5">
        <dgm:presLayoutVars>
          <dgm:chMax val="0"/>
          <dgm:chPref val="0"/>
        </dgm:presLayoutVars>
      </dgm:prSet>
      <dgm:spPr/>
    </dgm:pt>
    <dgm:pt modelId="{7B139ED9-AA1B-4B07-A70E-86D9EEC205AB}" type="pres">
      <dgm:prSet presAssocID="{7FBA53FE-E936-4E93-8361-206DEC0784FA}" presName="sibTrans" presStyleCnt="0"/>
      <dgm:spPr/>
    </dgm:pt>
    <dgm:pt modelId="{DEAC922C-E638-434B-8A14-ED80C3CC1790}" type="pres">
      <dgm:prSet presAssocID="{FDF1682D-5E43-4610-AD10-1CE3B90FDCF6}" presName="compNode" presStyleCnt="0"/>
      <dgm:spPr/>
    </dgm:pt>
    <dgm:pt modelId="{6F475732-0CD1-440D-9CFC-40F09A351563}" type="pres">
      <dgm:prSet presAssocID="{FDF1682D-5E43-4610-AD10-1CE3B90FDCF6}" presName="bgRect" presStyleLbl="bgShp" presStyleIdx="1" presStyleCnt="5"/>
      <dgm:spPr/>
    </dgm:pt>
    <dgm:pt modelId="{C3BCA631-4B7B-47FD-A140-658EB675EB74}" type="pres">
      <dgm:prSet presAssocID="{FDF1682D-5E43-4610-AD10-1CE3B90FDCF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p with pin"/>
        </a:ext>
      </dgm:extLst>
    </dgm:pt>
    <dgm:pt modelId="{C7F8D72A-50B6-4BF8-B209-E2D32C5210C6}" type="pres">
      <dgm:prSet presAssocID="{FDF1682D-5E43-4610-AD10-1CE3B90FDCF6}" presName="spaceRect" presStyleCnt="0"/>
      <dgm:spPr/>
    </dgm:pt>
    <dgm:pt modelId="{BE7FBE1B-C109-4152-83F9-81235A408A41}" type="pres">
      <dgm:prSet presAssocID="{FDF1682D-5E43-4610-AD10-1CE3B90FDCF6}" presName="parTx" presStyleLbl="revTx" presStyleIdx="1" presStyleCnt="5">
        <dgm:presLayoutVars>
          <dgm:chMax val="0"/>
          <dgm:chPref val="0"/>
        </dgm:presLayoutVars>
      </dgm:prSet>
      <dgm:spPr/>
    </dgm:pt>
    <dgm:pt modelId="{B0E7AC26-A778-46DD-87B0-1F82998D1EF1}" type="pres">
      <dgm:prSet presAssocID="{AA9313C3-6D12-4A83-8AE7-CB7822BAC61D}" presName="sibTrans" presStyleCnt="0"/>
      <dgm:spPr/>
    </dgm:pt>
    <dgm:pt modelId="{4F654702-72A3-4619-9902-C996795FE29F}" type="pres">
      <dgm:prSet presAssocID="{2268232D-11E3-4FF5-84C2-FBB5BFA827B7}" presName="compNode" presStyleCnt="0"/>
      <dgm:spPr/>
    </dgm:pt>
    <dgm:pt modelId="{D7A07696-4BB0-4C96-B078-37B1A5DF275E}" type="pres">
      <dgm:prSet presAssocID="{2268232D-11E3-4FF5-84C2-FBB5BFA827B7}" presName="bgRect" presStyleLbl="bgShp" presStyleIdx="2" presStyleCnt="5"/>
      <dgm:spPr/>
    </dgm:pt>
    <dgm:pt modelId="{01DAD0F5-B093-44AA-AD78-1A4B65A513F3}" type="pres">
      <dgm:prSet presAssocID="{2268232D-11E3-4FF5-84C2-FBB5BFA827B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CD528ED5-938C-4F49-AAAA-869335E03E8A}" type="pres">
      <dgm:prSet presAssocID="{2268232D-11E3-4FF5-84C2-FBB5BFA827B7}" presName="spaceRect" presStyleCnt="0"/>
      <dgm:spPr/>
    </dgm:pt>
    <dgm:pt modelId="{DB7909BF-0A3D-461B-8898-10E04526FCE1}" type="pres">
      <dgm:prSet presAssocID="{2268232D-11E3-4FF5-84C2-FBB5BFA827B7}" presName="parTx" presStyleLbl="revTx" presStyleIdx="2" presStyleCnt="5">
        <dgm:presLayoutVars>
          <dgm:chMax val="0"/>
          <dgm:chPref val="0"/>
        </dgm:presLayoutVars>
      </dgm:prSet>
      <dgm:spPr/>
    </dgm:pt>
    <dgm:pt modelId="{21C0CF9B-DE0F-475C-B902-7E4CB145FCDE}" type="pres">
      <dgm:prSet presAssocID="{67213E95-FBD3-4ADC-A7E6-841140270182}" presName="sibTrans" presStyleCnt="0"/>
      <dgm:spPr/>
    </dgm:pt>
    <dgm:pt modelId="{AE629CCB-EA18-435A-961B-8E6E309A9765}" type="pres">
      <dgm:prSet presAssocID="{1C249DFD-1651-46E4-B514-81420DBBF349}" presName="compNode" presStyleCnt="0"/>
      <dgm:spPr/>
    </dgm:pt>
    <dgm:pt modelId="{9BEAB9C5-EE79-4D95-8E91-B52F0895BC48}" type="pres">
      <dgm:prSet presAssocID="{1C249DFD-1651-46E4-B514-81420DBBF349}" presName="bgRect" presStyleLbl="bgShp" presStyleIdx="3" presStyleCnt="5"/>
      <dgm:spPr/>
    </dgm:pt>
    <dgm:pt modelId="{B0C09C36-EC42-42F6-8DD3-AB52E7471F8B}" type="pres">
      <dgm:prSet presAssocID="{1C249DFD-1651-46E4-B514-81420DBBF34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uzzle"/>
        </a:ext>
      </dgm:extLst>
    </dgm:pt>
    <dgm:pt modelId="{61C3E04F-E04B-43EE-BCC9-E5D8B9BB6501}" type="pres">
      <dgm:prSet presAssocID="{1C249DFD-1651-46E4-B514-81420DBBF349}" presName="spaceRect" presStyleCnt="0"/>
      <dgm:spPr/>
    </dgm:pt>
    <dgm:pt modelId="{A7FA1409-FAC2-486F-ABE2-7487BE82F63A}" type="pres">
      <dgm:prSet presAssocID="{1C249DFD-1651-46E4-B514-81420DBBF349}" presName="parTx" presStyleLbl="revTx" presStyleIdx="3" presStyleCnt="5">
        <dgm:presLayoutVars>
          <dgm:chMax val="0"/>
          <dgm:chPref val="0"/>
        </dgm:presLayoutVars>
      </dgm:prSet>
      <dgm:spPr/>
    </dgm:pt>
    <dgm:pt modelId="{F2EC4A4F-F21F-4133-932C-D4FD4EDD4909}" type="pres">
      <dgm:prSet presAssocID="{CF4CB2D3-F7BB-42D1-B79F-BE772F484EB2}" presName="sibTrans" presStyleCnt="0"/>
      <dgm:spPr/>
    </dgm:pt>
    <dgm:pt modelId="{AFD8203D-85A8-44A2-8C9F-0275D0954F90}" type="pres">
      <dgm:prSet presAssocID="{76723EEB-15E4-42E2-8CB7-075C7A9618F1}" presName="compNode" presStyleCnt="0"/>
      <dgm:spPr/>
    </dgm:pt>
    <dgm:pt modelId="{065B9A2B-1F2A-4830-92D7-C9EC2490317E}" type="pres">
      <dgm:prSet presAssocID="{76723EEB-15E4-42E2-8CB7-075C7A9618F1}" presName="bgRect" presStyleLbl="bgShp" presStyleIdx="4" presStyleCnt="5"/>
      <dgm:spPr/>
    </dgm:pt>
    <dgm:pt modelId="{5773EE85-4A9D-47F3-9AE1-B76221BF61EB}" type="pres">
      <dgm:prSet presAssocID="{76723EEB-15E4-42E2-8CB7-075C7A9618F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llar"/>
        </a:ext>
      </dgm:extLst>
    </dgm:pt>
    <dgm:pt modelId="{2540477D-0FAA-40BB-8A18-A58C9468A195}" type="pres">
      <dgm:prSet presAssocID="{76723EEB-15E4-42E2-8CB7-075C7A9618F1}" presName="spaceRect" presStyleCnt="0"/>
      <dgm:spPr/>
    </dgm:pt>
    <dgm:pt modelId="{C4466438-0BD9-4548-B46C-2DC2352118A5}" type="pres">
      <dgm:prSet presAssocID="{76723EEB-15E4-42E2-8CB7-075C7A9618F1}" presName="parTx" presStyleLbl="revTx" presStyleIdx="4" presStyleCnt="5">
        <dgm:presLayoutVars>
          <dgm:chMax val="0"/>
          <dgm:chPref val="0"/>
        </dgm:presLayoutVars>
      </dgm:prSet>
      <dgm:spPr/>
    </dgm:pt>
  </dgm:ptLst>
  <dgm:cxnLst>
    <dgm:cxn modelId="{FAA64301-6C0C-4710-9691-181F44EC5115}" type="presOf" srcId="{F96F409D-D263-418C-97C3-6DF945C61556}" destId="{111A7648-D08B-4B22-B5ED-F5A753DA6F5F}" srcOrd="0" destOrd="0" presId="urn:microsoft.com/office/officeart/2018/2/layout/IconVerticalSolidList"/>
    <dgm:cxn modelId="{AB925209-4EB3-43A5-B8AD-D43823D3575E}" type="presOf" srcId="{1C249DFD-1651-46E4-B514-81420DBBF349}" destId="{A7FA1409-FAC2-486F-ABE2-7487BE82F63A}" srcOrd="0" destOrd="0" presId="urn:microsoft.com/office/officeart/2018/2/layout/IconVerticalSolidList"/>
    <dgm:cxn modelId="{9ED5241B-B493-48D3-9718-E5B3C4015E33}" type="presOf" srcId="{76723EEB-15E4-42E2-8CB7-075C7A9618F1}" destId="{C4466438-0BD9-4548-B46C-2DC2352118A5}" srcOrd="0" destOrd="0" presId="urn:microsoft.com/office/officeart/2018/2/layout/IconVerticalSolidList"/>
    <dgm:cxn modelId="{0495191F-925D-4378-B0E3-A99A37CE2FE5}" type="presOf" srcId="{FDF1682D-5E43-4610-AD10-1CE3B90FDCF6}" destId="{BE7FBE1B-C109-4152-83F9-81235A408A41}" srcOrd="0" destOrd="0" presId="urn:microsoft.com/office/officeart/2018/2/layout/IconVerticalSolidList"/>
    <dgm:cxn modelId="{B0C34627-FDC7-4E7D-8DBC-20D521C9829F}" srcId="{CC4A2B63-3BED-418C-9D12-29209F7DEB30}" destId="{FDF1682D-5E43-4610-AD10-1CE3B90FDCF6}" srcOrd="1" destOrd="0" parTransId="{80C1BA6F-54FA-453E-BA58-3AB34A89F655}" sibTransId="{AA9313C3-6D12-4A83-8AE7-CB7822BAC61D}"/>
    <dgm:cxn modelId="{ADC3EA8D-77D6-4900-8620-658950C29F88}" type="presOf" srcId="{CC4A2B63-3BED-418C-9D12-29209F7DEB30}" destId="{906AD42A-F467-40D0-855D-AF1E5888F4B3}" srcOrd="0" destOrd="0" presId="urn:microsoft.com/office/officeart/2018/2/layout/IconVerticalSolidList"/>
    <dgm:cxn modelId="{F56913A4-4945-4460-A809-014287617B1A}" srcId="{CC4A2B63-3BED-418C-9D12-29209F7DEB30}" destId="{1C249DFD-1651-46E4-B514-81420DBBF349}" srcOrd="3" destOrd="0" parTransId="{8F657583-2E21-4E0A-9CA7-BB350849E198}" sibTransId="{CF4CB2D3-F7BB-42D1-B79F-BE772F484EB2}"/>
    <dgm:cxn modelId="{9B0522CC-F08C-47E6-B44E-DD0312D2BEE6}" srcId="{CC4A2B63-3BED-418C-9D12-29209F7DEB30}" destId="{2268232D-11E3-4FF5-84C2-FBB5BFA827B7}" srcOrd="2" destOrd="0" parTransId="{4549DB46-0036-48BF-B9F4-101949FC89C7}" sibTransId="{67213E95-FBD3-4ADC-A7E6-841140270182}"/>
    <dgm:cxn modelId="{01B616D9-7543-43EC-9DCC-FE2173B8F5DB}" type="presOf" srcId="{2268232D-11E3-4FF5-84C2-FBB5BFA827B7}" destId="{DB7909BF-0A3D-461B-8898-10E04526FCE1}" srcOrd="0" destOrd="0" presId="urn:microsoft.com/office/officeart/2018/2/layout/IconVerticalSolidList"/>
    <dgm:cxn modelId="{4CB246E7-A933-494F-9C7E-4DDD055A4CAD}" srcId="{CC4A2B63-3BED-418C-9D12-29209F7DEB30}" destId="{F96F409D-D263-418C-97C3-6DF945C61556}" srcOrd="0" destOrd="0" parTransId="{136694C3-F804-4576-A366-5FB9DD5DF19C}" sibTransId="{7FBA53FE-E936-4E93-8361-206DEC0784FA}"/>
    <dgm:cxn modelId="{7A8F68FE-B569-4089-8E60-F3C98B634A87}" srcId="{CC4A2B63-3BED-418C-9D12-29209F7DEB30}" destId="{76723EEB-15E4-42E2-8CB7-075C7A9618F1}" srcOrd="4" destOrd="0" parTransId="{E6D57DB2-9492-4774-9C5A-0C606CEE9296}" sibTransId="{5917E89F-731E-4445-BB79-89274C64D000}"/>
    <dgm:cxn modelId="{0A9C60B2-7469-4157-9BCE-CA3EB30601DF}" type="presParOf" srcId="{906AD42A-F467-40D0-855D-AF1E5888F4B3}" destId="{D4E46DCB-35D5-4C22-B7D8-AFD3B0B6498A}" srcOrd="0" destOrd="0" presId="urn:microsoft.com/office/officeart/2018/2/layout/IconVerticalSolidList"/>
    <dgm:cxn modelId="{A34B8AFA-361F-4E6C-A80E-774FB3A13C76}" type="presParOf" srcId="{D4E46DCB-35D5-4C22-B7D8-AFD3B0B6498A}" destId="{707709CE-D3CD-47B1-A39F-A7C20B480147}" srcOrd="0" destOrd="0" presId="urn:microsoft.com/office/officeart/2018/2/layout/IconVerticalSolidList"/>
    <dgm:cxn modelId="{02EFE1BA-55B7-481B-AFF3-7495DC90C74A}" type="presParOf" srcId="{D4E46DCB-35D5-4C22-B7D8-AFD3B0B6498A}" destId="{5C221712-FA3A-4050-A6A6-2F0FAB1F197D}" srcOrd="1" destOrd="0" presId="urn:microsoft.com/office/officeart/2018/2/layout/IconVerticalSolidList"/>
    <dgm:cxn modelId="{306F2A3A-3815-4069-9D95-159571E6F019}" type="presParOf" srcId="{D4E46DCB-35D5-4C22-B7D8-AFD3B0B6498A}" destId="{C984A67A-CD5F-4671-B5FF-25304EDE4BF2}" srcOrd="2" destOrd="0" presId="urn:microsoft.com/office/officeart/2018/2/layout/IconVerticalSolidList"/>
    <dgm:cxn modelId="{7B46E3B9-F787-46C3-AF43-2033C9ED78E6}" type="presParOf" srcId="{D4E46DCB-35D5-4C22-B7D8-AFD3B0B6498A}" destId="{111A7648-D08B-4B22-B5ED-F5A753DA6F5F}" srcOrd="3" destOrd="0" presId="urn:microsoft.com/office/officeart/2018/2/layout/IconVerticalSolidList"/>
    <dgm:cxn modelId="{85CD3507-CB20-4208-96BD-1C420310C120}" type="presParOf" srcId="{906AD42A-F467-40D0-855D-AF1E5888F4B3}" destId="{7B139ED9-AA1B-4B07-A70E-86D9EEC205AB}" srcOrd="1" destOrd="0" presId="urn:microsoft.com/office/officeart/2018/2/layout/IconVerticalSolidList"/>
    <dgm:cxn modelId="{60EF8DC2-7AB5-4677-B656-1ED78C48E6D3}" type="presParOf" srcId="{906AD42A-F467-40D0-855D-AF1E5888F4B3}" destId="{DEAC922C-E638-434B-8A14-ED80C3CC1790}" srcOrd="2" destOrd="0" presId="urn:microsoft.com/office/officeart/2018/2/layout/IconVerticalSolidList"/>
    <dgm:cxn modelId="{0FA2261A-C060-4E68-90CC-1361B37EEF9D}" type="presParOf" srcId="{DEAC922C-E638-434B-8A14-ED80C3CC1790}" destId="{6F475732-0CD1-440D-9CFC-40F09A351563}" srcOrd="0" destOrd="0" presId="urn:microsoft.com/office/officeart/2018/2/layout/IconVerticalSolidList"/>
    <dgm:cxn modelId="{C3DA8F13-B5A7-45DE-89A3-C8AECD2819D9}" type="presParOf" srcId="{DEAC922C-E638-434B-8A14-ED80C3CC1790}" destId="{C3BCA631-4B7B-47FD-A140-658EB675EB74}" srcOrd="1" destOrd="0" presId="urn:microsoft.com/office/officeart/2018/2/layout/IconVerticalSolidList"/>
    <dgm:cxn modelId="{928ADBB6-2357-457E-BA97-07DCD70EDCF5}" type="presParOf" srcId="{DEAC922C-E638-434B-8A14-ED80C3CC1790}" destId="{C7F8D72A-50B6-4BF8-B209-E2D32C5210C6}" srcOrd="2" destOrd="0" presId="urn:microsoft.com/office/officeart/2018/2/layout/IconVerticalSolidList"/>
    <dgm:cxn modelId="{01CDCEFE-1118-424C-8772-F23BFA48209F}" type="presParOf" srcId="{DEAC922C-E638-434B-8A14-ED80C3CC1790}" destId="{BE7FBE1B-C109-4152-83F9-81235A408A41}" srcOrd="3" destOrd="0" presId="urn:microsoft.com/office/officeart/2018/2/layout/IconVerticalSolidList"/>
    <dgm:cxn modelId="{0AB08061-46ED-4629-A3AA-78297DA544B4}" type="presParOf" srcId="{906AD42A-F467-40D0-855D-AF1E5888F4B3}" destId="{B0E7AC26-A778-46DD-87B0-1F82998D1EF1}" srcOrd="3" destOrd="0" presId="urn:microsoft.com/office/officeart/2018/2/layout/IconVerticalSolidList"/>
    <dgm:cxn modelId="{BFBCFBEF-0A65-49A8-8A19-E9099CE3B0E1}" type="presParOf" srcId="{906AD42A-F467-40D0-855D-AF1E5888F4B3}" destId="{4F654702-72A3-4619-9902-C996795FE29F}" srcOrd="4" destOrd="0" presId="urn:microsoft.com/office/officeart/2018/2/layout/IconVerticalSolidList"/>
    <dgm:cxn modelId="{FE3D46DD-BD56-40BE-87BD-CC766FCE923D}" type="presParOf" srcId="{4F654702-72A3-4619-9902-C996795FE29F}" destId="{D7A07696-4BB0-4C96-B078-37B1A5DF275E}" srcOrd="0" destOrd="0" presId="urn:microsoft.com/office/officeart/2018/2/layout/IconVerticalSolidList"/>
    <dgm:cxn modelId="{276ED949-E6AD-450A-B4D4-634C76D62911}" type="presParOf" srcId="{4F654702-72A3-4619-9902-C996795FE29F}" destId="{01DAD0F5-B093-44AA-AD78-1A4B65A513F3}" srcOrd="1" destOrd="0" presId="urn:microsoft.com/office/officeart/2018/2/layout/IconVerticalSolidList"/>
    <dgm:cxn modelId="{CF189125-981B-45BC-99FB-D9ADC12AEACE}" type="presParOf" srcId="{4F654702-72A3-4619-9902-C996795FE29F}" destId="{CD528ED5-938C-4F49-AAAA-869335E03E8A}" srcOrd="2" destOrd="0" presId="urn:microsoft.com/office/officeart/2018/2/layout/IconVerticalSolidList"/>
    <dgm:cxn modelId="{7AA94FC8-739B-4C92-AD76-3B6B12751BD0}" type="presParOf" srcId="{4F654702-72A3-4619-9902-C996795FE29F}" destId="{DB7909BF-0A3D-461B-8898-10E04526FCE1}" srcOrd="3" destOrd="0" presId="urn:microsoft.com/office/officeart/2018/2/layout/IconVerticalSolidList"/>
    <dgm:cxn modelId="{9C2C65C9-C29D-4D90-906C-DE39DEB6E310}" type="presParOf" srcId="{906AD42A-F467-40D0-855D-AF1E5888F4B3}" destId="{21C0CF9B-DE0F-475C-B902-7E4CB145FCDE}" srcOrd="5" destOrd="0" presId="urn:microsoft.com/office/officeart/2018/2/layout/IconVerticalSolidList"/>
    <dgm:cxn modelId="{E1B76CD3-02C8-456E-8A60-C476C17268CB}" type="presParOf" srcId="{906AD42A-F467-40D0-855D-AF1E5888F4B3}" destId="{AE629CCB-EA18-435A-961B-8E6E309A9765}" srcOrd="6" destOrd="0" presId="urn:microsoft.com/office/officeart/2018/2/layout/IconVerticalSolidList"/>
    <dgm:cxn modelId="{B014E0C5-B3FB-4126-ACA1-49C0C676E650}" type="presParOf" srcId="{AE629CCB-EA18-435A-961B-8E6E309A9765}" destId="{9BEAB9C5-EE79-4D95-8E91-B52F0895BC48}" srcOrd="0" destOrd="0" presId="urn:microsoft.com/office/officeart/2018/2/layout/IconVerticalSolidList"/>
    <dgm:cxn modelId="{D5D1FBDA-3D2E-44EA-A390-CB8EA28998DB}" type="presParOf" srcId="{AE629CCB-EA18-435A-961B-8E6E309A9765}" destId="{B0C09C36-EC42-42F6-8DD3-AB52E7471F8B}" srcOrd="1" destOrd="0" presId="urn:microsoft.com/office/officeart/2018/2/layout/IconVerticalSolidList"/>
    <dgm:cxn modelId="{4117FC72-19FF-4EA0-884F-09502B886923}" type="presParOf" srcId="{AE629CCB-EA18-435A-961B-8E6E309A9765}" destId="{61C3E04F-E04B-43EE-BCC9-E5D8B9BB6501}" srcOrd="2" destOrd="0" presId="urn:microsoft.com/office/officeart/2018/2/layout/IconVerticalSolidList"/>
    <dgm:cxn modelId="{1D48C815-A972-4BC8-ACCE-4C006F13FD90}" type="presParOf" srcId="{AE629CCB-EA18-435A-961B-8E6E309A9765}" destId="{A7FA1409-FAC2-486F-ABE2-7487BE82F63A}" srcOrd="3" destOrd="0" presId="urn:microsoft.com/office/officeart/2018/2/layout/IconVerticalSolidList"/>
    <dgm:cxn modelId="{27AA7FEA-E880-4FE8-BDC9-95B328334A20}" type="presParOf" srcId="{906AD42A-F467-40D0-855D-AF1E5888F4B3}" destId="{F2EC4A4F-F21F-4133-932C-D4FD4EDD4909}" srcOrd="7" destOrd="0" presId="urn:microsoft.com/office/officeart/2018/2/layout/IconVerticalSolidList"/>
    <dgm:cxn modelId="{218CCB30-969A-4284-BD8E-178E1A72BB45}" type="presParOf" srcId="{906AD42A-F467-40D0-855D-AF1E5888F4B3}" destId="{AFD8203D-85A8-44A2-8C9F-0275D0954F90}" srcOrd="8" destOrd="0" presId="urn:microsoft.com/office/officeart/2018/2/layout/IconVerticalSolidList"/>
    <dgm:cxn modelId="{067F1F9C-7B3F-49C7-91CD-EA8FED151F10}" type="presParOf" srcId="{AFD8203D-85A8-44A2-8C9F-0275D0954F90}" destId="{065B9A2B-1F2A-4830-92D7-C9EC2490317E}" srcOrd="0" destOrd="0" presId="urn:microsoft.com/office/officeart/2018/2/layout/IconVerticalSolidList"/>
    <dgm:cxn modelId="{6D5E1027-33DD-401F-B16C-E739586C69BD}" type="presParOf" srcId="{AFD8203D-85A8-44A2-8C9F-0275D0954F90}" destId="{5773EE85-4A9D-47F3-9AE1-B76221BF61EB}" srcOrd="1" destOrd="0" presId="urn:microsoft.com/office/officeart/2018/2/layout/IconVerticalSolidList"/>
    <dgm:cxn modelId="{97A0E18E-44B4-42BE-870A-DD8CC5F10ECB}" type="presParOf" srcId="{AFD8203D-85A8-44A2-8C9F-0275D0954F90}" destId="{2540477D-0FAA-40BB-8A18-A58C9468A195}" srcOrd="2" destOrd="0" presId="urn:microsoft.com/office/officeart/2018/2/layout/IconVerticalSolidList"/>
    <dgm:cxn modelId="{D3505996-607C-4D66-9A4B-488F6D9226A9}" type="presParOf" srcId="{AFD8203D-85A8-44A2-8C9F-0275D0954F90}" destId="{C4466438-0BD9-4548-B46C-2DC2352118A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B10D5-8E4C-4C8C-8748-1AD1C68323E2}">
      <dsp:nvSpPr>
        <dsp:cNvPr id="0" name=""/>
        <dsp:cNvSpPr/>
      </dsp:nvSpPr>
      <dsp:spPr>
        <a:xfrm>
          <a:off x="707820" y="655240"/>
          <a:ext cx="557393" cy="7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C734E4-C07B-4E9A-AE5C-57C8C022D98D}">
      <dsp:nvSpPr>
        <dsp:cNvPr id="0" name=""/>
        <dsp:cNvSpPr/>
      </dsp:nvSpPr>
      <dsp:spPr>
        <a:xfrm>
          <a:off x="1298657" y="608409"/>
          <a:ext cx="64100" cy="120496"/>
        </a:xfrm>
        <a:prstGeom prst="chevron">
          <a:avLst>
            <a:gd name="adj" fmla="val 9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BFC868-B100-4631-9A52-5B9196016311}">
      <dsp:nvSpPr>
        <dsp:cNvPr id="0" name=""/>
        <dsp:cNvSpPr/>
      </dsp:nvSpPr>
      <dsp:spPr>
        <a:xfrm>
          <a:off x="386182" y="403313"/>
          <a:ext cx="503926" cy="503926"/>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555" tIns="19555" rIns="19555" bIns="19555" numCol="1" spcCol="1270" anchor="ctr" anchorCtr="0">
          <a:noAutofit/>
        </a:bodyPr>
        <a:lstStyle/>
        <a:p>
          <a:pPr marL="0" lvl="0" indent="0" algn="ctr" defTabSz="977900">
            <a:lnSpc>
              <a:spcPct val="90000"/>
            </a:lnSpc>
            <a:spcBef>
              <a:spcPct val="0"/>
            </a:spcBef>
            <a:spcAft>
              <a:spcPct val="35000"/>
            </a:spcAft>
            <a:buNone/>
          </a:pPr>
          <a:r>
            <a:rPr lang="en-US" sz="2200" kern="1200"/>
            <a:t>1</a:t>
          </a:r>
        </a:p>
      </dsp:txBody>
      <dsp:txXfrm>
        <a:off x="459980" y="477111"/>
        <a:ext cx="356330" cy="356330"/>
      </dsp:txXfrm>
    </dsp:sp>
    <dsp:sp modelId="{99C89951-6730-4EE5-B03A-F3E70A8BF2AA}">
      <dsp:nvSpPr>
        <dsp:cNvPr id="0" name=""/>
        <dsp:cNvSpPr/>
      </dsp:nvSpPr>
      <dsp:spPr>
        <a:xfrm>
          <a:off x="11077" y="1072826"/>
          <a:ext cx="1254135"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8928" tIns="165100" rIns="98928" bIns="165100" numCol="1" spcCol="1270" anchor="t" anchorCtr="0">
          <a:noAutofit/>
        </a:bodyPr>
        <a:lstStyle/>
        <a:p>
          <a:pPr marL="0" lvl="0" indent="0" algn="l" defTabSz="488950">
            <a:lnSpc>
              <a:spcPct val="90000"/>
            </a:lnSpc>
            <a:spcBef>
              <a:spcPct val="0"/>
            </a:spcBef>
            <a:spcAft>
              <a:spcPct val="35000"/>
            </a:spcAft>
            <a:buNone/>
          </a:pPr>
          <a:r>
            <a:rPr lang="en-US" sz="1100" b="0" i="0" kern="1200" baseline="0"/>
            <a:t>How many footprint and activity acres were accomplished annually? </a:t>
          </a:r>
          <a:endParaRPr lang="en-US" sz="1100" kern="1200"/>
        </a:p>
      </dsp:txBody>
      <dsp:txXfrm>
        <a:off x="11077" y="1323653"/>
        <a:ext cx="1254135" cy="1714773"/>
      </dsp:txXfrm>
    </dsp:sp>
    <dsp:sp modelId="{D49BD1B1-0A1A-4D25-9120-02E7314F36CC}">
      <dsp:nvSpPr>
        <dsp:cNvPr id="0" name=""/>
        <dsp:cNvSpPr/>
      </dsp:nvSpPr>
      <dsp:spPr>
        <a:xfrm>
          <a:off x="1404562" y="655230"/>
          <a:ext cx="1254135" cy="7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38F89F-F525-48E7-B1F9-131D81AEBE13}">
      <dsp:nvSpPr>
        <dsp:cNvPr id="0" name=""/>
        <dsp:cNvSpPr/>
      </dsp:nvSpPr>
      <dsp:spPr>
        <a:xfrm>
          <a:off x="2692141" y="608399"/>
          <a:ext cx="64100" cy="120510"/>
        </a:xfrm>
        <a:prstGeom prst="chevron">
          <a:avLst>
            <a:gd name="adj" fmla="val 9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47BBD6-8D2B-46BC-BA77-D85F29737D08}">
      <dsp:nvSpPr>
        <dsp:cNvPr id="0" name=""/>
        <dsp:cNvSpPr/>
      </dsp:nvSpPr>
      <dsp:spPr>
        <a:xfrm>
          <a:off x="1779667" y="403303"/>
          <a:ext cx="503926" cy="503926"/>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555" tIns="19555" rIns="19555" bIns="19555" numCol="1" spcCol="1270" anchor="ctr" anchorCtr="0">
          <a:noAutofit/>
        </a:bodyPr>
        <a:lstStyle/>
        <a:p>
          <a:pPr marL="0" lvl="0" indent="0" algn="ctr" defTabSz="977900">
            <a:lnSpc>
              <a:spcPct val="90000"/>
            </a:lnSpc>
            <a:spcBef>
              <a:spcPct val="0"/>
            </a:spcBef>
            <a:spcAft>
              <a:spcPct val="35000"/>
            </a:spcAft>
            <a:buNone/>
          </a:pPr>
          <a:r>
            <a:rPr lang="en-US" sz="2200" kern="1200"/>
            <a:t>2</a:t>
          </a:r>
        </a:p>
      </dsp:txBody>
      <dsp:txXfrm>
        <a:off x="1853465" y="477101"/>
        <a:ext cx="356330" cy="356330"/>
      </dsp:txXfrm>
    </dsp:sp>
    <dsp:sp modelId="{31373A9F-031D-4D87-92E0-F9EAC1888631}">
      <dsp:nvSpPr>
        <dsp:cNvPr id="0" name=""/>
        <dsp:cNvSpPr/>
      </dsp:nvSpPr>
      <dsp:spPr>
        <a:xfrm>
          <a:off x="1404562" y="1072826"/>
          <a:ext cx="1254135"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8928" tIns="165100" rIns="98928" bIns="165100" numCol="1" spcCol="1270" anchor="t" anchorCtr="0">
          <a:noAutofit/>
        </a:bodyPr>
        <a:lstStyle/>
        <a:p>
          <a:pPr marL="0" lvl="0" indent="0" algn="l" defTabSz="488950">
            <a:lnSpc>
              <a:spcPct val="90000"/>
            </a:lnSpc>
            <a:spcBef>
              <a:spcPct val="0"/>
            </a:spcBef>
            <a:spcAft>
              <a:spcPct val="35000"/>
            </a:spcAft>
            <a:buNone/>
          </a:pPr>
          <a:r>
            <a:rPr lang="en-US" sz="1100" b="0" i="0" kern="1200" baseline="0"/>
            <a:t>Where did those actions occur?</a:t>
          </a:r>
          <a:endParaRPr lang="en-US" sz="1100" kern="1200"/>
        </a:p>
      </dsp:txBody>
      <dsp:txXfrm>
        <a:off x="1404562" y="1323653"/>
        <a:ext cx="1254135" cy="1714773"/>
      </dsp:txXfrm>
    </dsp:sp>
    <dsp:sp modelId="{1DD17858-71F6-4D00-A0D9-FC6CFB2F323D}">
      <dsp:nvSpPr>
        <dsp:cNvPr id="0" name=""/>
        <dsp:cNvSpPr/>
      </dsp:nvSpPr>
      <dsp:spPr>
        <a:xfrm>
          <a:off x="2798046" y="655228"/>
          <a:ext cx="1254135" cy="7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ACF31E-71A9-4747-92A4-AB404DA6A325}">
      <dsp:nvSpPr>
        <dsp:cNvPr id="0" name=""/>
        <dsp:cNvSpPr/>
      </dsp:nvSpPr>
      <dsp:spPr>
        <a:xfrm>
          <a:off x="4085626" y="608397"/>
          <a:ext cx="64100" cy="120513"/>
        </a:xfrm>
        <a:prstGeom prst="chevron">
          <a:avLst>
            <a:gd name="adj" fmla="val 9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BB5B30-8E39-4EAF-B057-6FBF08CD7BDE}">
      <dsp:nvSpPr>
        <dsp:cNvPr id="0" name=""/>
        <dsp:cNvSpPr/>
      </dsp:nvSpPr>
      <dsp:spPr>
        <a:xfrm>
          <a:off x="3173151" y="403301"/>
          <a:ext cx="503926" cy="503926"/>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555" tIns="19555" rIns="19555" bIns="19555" numCol="1" spcCol="1270" anchor="ctr" anchorCtr="0">
          <a:noAutofit/>
        </a:bodyPr>
        <a:lstStyle/>
        <a:p>
          <a:pPr marL="0" lvl="0" indent="0" algn="ctr" defTabSz="977900">
            <a:lnSpc>
              <a:spcPct val="90000"/>
            </a:lnSpc>
            <a:spcBef>
              <a:spcPct val="0"/>
            </a:spcBef>
            <a:spcAft>
              <a:spcPct val="35000"/>
            </a:spcAft>
            <a:buNone/>
          </a:pPr>
          <a:r>
            <a:rPr lang="en-US" sz="2200" kern="1200"/>
            <a:t>3</a:t>
          </a:r>
        </a:p>
      </dsp:txBody>
      <dsp:txXfrm>
        <a:off x="3246949" y="477099"/>
        <a:ext cx="356330" cy="356330"/>
      </dsp:txXfrm>
    </dsp:sp>
    <dsp:sp modelId="{B6997A24-DB6E-4074-9CDC-5EFB552D1723}">
      <dsp:nvSpPr>
        <dsp:cNvPr id="0" name=""/>
        <dsp:cNvSpPr/>
      </dsp:nvSpPr>
      <dsp:spPr>
        <a:xfrm>
          <a:off x="2798046" y="1072826"/>
          <a:ext cx="1254135"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8928" tIns="165100" rIns="98928" bIns="165100" numCol="1" spcCol="1270" anchor="t" anchorCtr="0">
          <a:noAutofit/>
        </a:bodyPr>
        <a:lstStyle/>
        <a:p>
          <a:pPr marL="0" lvl="0" indent="0" algn="l" defTabSz="488950">
            <a:lnSpc>
              <a:spcPct val="90000"/>
            </a:lnSpc>
            <a:spcBef>
              <a:spcPct val="0"/>
            </a:spcBef>
            <a:spcAft>
              <a:spcPct val="35000"/>
            </a:spcAft>
            <a:buNone/>
          </a:pPr>
          <a:r>
            <a:rPr lang="en-US" sz="1100" b="0" i="0" kern="1200" baseline="0"/>
            <a:t>Are we reaching our targets and objectives in terms of what effect these actions are having on ecosystems and communities? </a:t>
          </a:r>
          <a:endParaRPr lang="en-US" sz="1100" kern="1200"/>
        </a:p>
      </dsp:txBody>
      <dsp:txXfrm>
        <a:off x="2798046" y="1323653"/>
        <a:ext cx="1254135" cy="1714773"/>
      </dsp:txXfrm>
    </dsp:sp>
    <dsp:sp modelId="{C9712756-A6FC-402A-AA86-AE5CF33E3299}">
      <dsp:nvSpPr>
        <dsp:cNvPr id="0" name=""/>
        <dsp:cNvSpPr/>
      </dsp:nvSpPr>
      <dsp:spPr>
        <a:xfrm>
          <a:off x="4191531" y="655227"/>
          <a:ext cx="1254135" cy="7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9A79D0-0ADB-4063-A2B0-129ACC6D2103}">
      <dsp:nvSpPr>
        <dsp:cNvPr id="0" name=""/>
        <dsp:cNvSpPr/>
      </dsp:nvSpPr>
      <dsp:spPr>
        <a:xfrm>
          <a:off x="5479110" y="608396"/>
          <a:ext cx="64100" cy="120514"/>
        </a:xfrm>
        <a:prstGeom prst="chevron">
          <a:avLst>
            <a:gd name="adj" fmla="val 9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859C06-A6BF-4E2D-BEFC-43636238F6A2}">
      <dsp:nvSpPr>
        <dsp:cNvPr id="0" name=""/>
        <dsp:cNvSpPr/>
      </dsp:nvSpPr>
      <dsp:spPr>
        <a:xfrm>
          <a:off x="4566635" y="403300"/>
          <a:ext cx="503926" cy="503926"/>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555" tIns="19555" rIns="19555" bIns="19555" numCol="1" spcCol="1270" anchor="ctr" anchorCtr="0">
          <a:noAutofit/>
        </a:bodyPr>
        <a:lstStyle/>
        <a:p>
          <a:pPr marL="0" lvl="0" indent="0" algn="ctr" defTabSz="977900">
            <a:lnSpc>
              <a:spcPct val="90000"/>
            </a:lnSpc>
            <a:spcBef>
              <a:spcPct val="0"/>
            </a:spcBef>
            <a:spcAft>
              <a:spcPct val="35000"/>
            </a:spcAft>
            <a:buNone/>
          </a:pPr>
          <a:r>
            <a:rPr lang="en-US" sz="2200" kern="1200"/>
            <a:t>4</a:t>
          </a:r>
        </a:p>
      </dsp:txBody>
      <dsp:txXfrm>
        <a:off x="4640433" y="477098"/>
        <a:ext cx="356330" cy="356330"/>
      </dsp:txXfrm>
    </dsp:sp>
    <dsp:sp modelId="{F46E8B9C-0DF8-4B59-B372-B5A042FC2234}">
      <dsp:nvSpPr>
        <dsp:cNvPr id="0" name=""/>
        <dsp:cNvSpPr/>
      </dsp:nvSpPr>
      <dsp:spPr>
        <a:xfrm>
          <a:off x="4191531" y="1072826"/>
          <a:ext cx="1254135"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8928" tIns="165100" rIns="98928" bIns="165100" numCol="1" spcCol="1270" anchor="t" anchorCtr="0">
          <a:noAutofit/>
        </a:bodyPr>
        <a:lstStyle/>
        <a:p>
          <a:pPr marL="0" lvl="0" indent="0" algn="l" defTabSz="488950">
            <a:lnSpc>
              <a:spcPct val="90000"/>
            </a:lnSpc>
            <a:spcBef>
              <a:spcPct val="0"/>
            </a:spcBef>
            <a:spcAft>
              <a:spcPct val="35000"/>
            </a:spcAft>
            <a:buNone/>
          </a:pPr>
          <a:r>
            <a:rPr lang="en-US" sz="1100" b="0" i="0" kern="1200" baseline="0"/>
            <a:t>How do efforts in implementing specific land management activities vary across the state spatially and temporally? </a:t>
          </a:r>
          <a:endParaRPr lang="en-US" sz="1100" kern="1200"/>
        </a:p>
      </dsp:txBody>
      <dsp:txXfrm>
        <a:off x="4191531" y="1323653"/>
        <a:ext cx="1254135" cy="1714773"/>
      </dsp:txXfrm>
    </dsp:sp>
    <dsp:sp modelId="{B036F208-6115-46F5-9A42-6D2A8A63C1EE}">
      <dsp:nvSpPr>
        <dsp:cNvPr id="0" name=""/>
        <dsp:cNvSpPr/>
      </dsp:nvSpPr>
      <dsp:spPr>
        <a:xfrm>
          <a:off x="5585015" y="655227"/>
          <a:ext cx="1254135" cy="7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5B4EA2-8A2C-4557-B915-340C7C69DB3B}">
      <dsp:nvSpPr>
        <dsp:cNvPr id="0" name=""/>
        <dsp:cNvSpPr/>
      </dsp:nvSpPr>
      <dsp:spPr>
        <a:xfrm>
          <a:off x="6872594" y="608396"/>
          <a:ext cx="64100" cy="120514"/>
        </a:xfrm>
        <a:prstGeom prst="chevron">
          <a:avLst>
            <a:gd name="adj" fmla="val 9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372A18-4FE9-4629-BE74-B655791070D0}">
      <dsp:nvSpPr>
        <dsp:cNvPr id="0" name=""/>
        <dsp:cNvSpPr/>
      </dsp:nvSpPr>
      <dsp:spPr>
        <a:xfrm>
          <a:off x="5960120" y="403300"/>
          <a:ext cx="503926" cy="503926"/>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555" tIns="19555" rIns="19555" bIns="19555" numCol="1" spcCol="1270" anchor="ctr" anchorCtr="0">
          <a:noAutofit/>
        </a:bodyPr>
        <a:lstStyle/>
        <a:p>
          <a:pPr marL="0" lvl="0" indent="0" algn="ctr" defTabSz="977900">
            <a:lnSpc>
              <a:spcPct val="90000"/>
            </a:lnSpc>
            <a:spcBef>
              <a:spcPct val="0"/>
            </a:spcBef>
            <a:spcAft>
              <a:spcPct val="35000"/>
            </a:spcAft>
            <a:buNone/>
          </a:pPr>
          <a:r>
            <a:rPr lang="en-US" sz="2200" kern="1200"/>
            <a:t>5</a:t>
          </a:r>
        </a:p>
      </dsp:txBody>
      <dsp:txXfrm>
        <a:off x="6033918" y="477098"/>
        <a:ext cx="356330" cy="356330"/>
      </dsp:txXfrm>
    </dsp:sp>
    <dsp:sp modelId="{0D8FBCB8-2335-486C-A933-AC37BC449FB6}">
      <dsp:nvSpPr>
        <dsp:cNvPr id="0" name=""/>
        <dsp:cNvSpPr/>
      </dsp:nvSpPr>
      <dsp:spPr>
        <a:xfrm>
          <a:off x="5585015" y="1072826"/>
          <a:ext cx="1254135"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8928" tIns="165100" rIns="98928" bIns="165100" numCol="1" spcCol="1270" anchor="t" anchorCtr="0">
          <a:noAutofit/>
        </a:bodyPr>
        <a:lstStyle/>
        <a:p>
          <a:pPr marL="0" lvl="0" indent="0" algn="l" defTabSz="488950">
            <a:lnSpc>
              <a:spcPct val="90000"/>
            </a:lnSpc>
            <a:spcBef>
              <a:spcPct val="0"/>
            </a:spcBef>
            <a:spcAft>
              <a:spcPct val="35000"/>
            </a:spcAft>
            <a:buNone/>
          </a:pPr>
          <a:r>
            <a:rPr lang="en-US" sz="1100" b="0" i="0" kern="1200" baseline="0"/>
            <a:t>How much of the work being done is being managed by State, federal local govt., CA Native American Tribes, non-profits, and private landowners? </a:t>
          </a:r>
          <a:endParaRPr lang="en-US" sz="1100" kern="1200"/>
        </a:p>
      </dsp:txBody>
      <dsp:txXfrm>
        <a:off x="5585015" y="1323653"/>
        <a:ext cx="1254135" cy="1714773"/>
      </dsp:txXfrm>
    </dsp:sp>
    <dsp:sp modelId="{0617934A-6B65-4507-A19E-D1F4CDA9A920}">
      <dsp:nvSpPr>
        <dsp:cNvPr id="0" name=""/>
        <dsp:cNvSpPr/>
      </dsp:nvSpPr>
      <dsp:spPr>
        <a:xfrm>
          <a:off x="6978499" y="655227"/>
          <a:ext cx="1254135" cy="72"/>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626CFE-248B-4343-9D6B-AE7EC30FC4BA}">
      <dsp:nvSpPr>
        <dsp:cNvPr id="0" name=""/>
        <dsp:cNvSpPr/>
      </dsp:nvSpPr>
      <dsp:spPr>
        <a:xfrm>
          <a:off x="8266079" y="608396"/>
          <a:ext cx="64100" cy="120514"/>
        </a:xfrm>
        <a:prstGeom prst="chevron">
          <a:avLst>
            <a:gd name="adj" fmla="val 9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090B3E-289B-4D6B-A5D1-872EA140C615}">
      <dsp:nvSpPr>
        <dsp:cNvPr id="0" name=""/>
        <dsp:cNvSpPr/>
      </dsp:nvSpPr>
      <dsp:spPr>
        <a:xfrm>
          <a:off x="7353604" y="403300"/>
          <a:ext cx="503926" cy="503926"/>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555" tIns="19555" rIns="19555" bIns="19555" numCol="1" spcCol="1270" anchor="ctr" anchorCtr="0">
          <a:noAutofit/>
        </a:bodyPr>
        <a:lstStyle/>
        <a:p>
          <a:pPr marL="0" lvl="0" indent="0" algn="ctr" defTabSz="977900">
            <a:lnSpc>
              <a:spcPct val="90000"/>
            </a:lnSpc>
            <a:spcBef>
              <a:spcPct val="0"/>
            </a:spcBef>
            <a:spcAft>
              <a:spcPct val="35000"/>
            </a:spcAft>
            <a:buNone/>
          </a:pPr>
          <a:r>
            <a:rPr lang="en-US" sz="2200" kern="1200"/>
            <a:t>6</a:t>
          </a:r>
        </a:p>
      </dsp:txBody>
      <dsp:txXfrm>
        <a:off x="7427402" y="477098"/>
        <a:ext cx="356330" cy="356330"/>
      </dsp:txXfrm>
    </dsp:sp>
    <dsp:sp modelId="{7013F8C6-9C48-4CF0-A526-80F026A52D61}">
      <dsp:nvSpPr>
        <dsp:cNvPr id="0" name=""/>
        <dsp:cNvSpPr/>
      </dsp:nvSpPr>
      <dsp:spPr>
        <a:xfrm>
          <a:off x="6978499" y="1072826"/>
          <a:ext cx="1254135"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8928" tIns="165100" rIns="98928" bIns="165100" numCol="1" spcCol="1270" anchor="t" anchorCtr="0">
          <a:noAutofit/>
        </a:bodyPr>
        <a:lstStyle/>
        <a:p>
          <a:pPr marL="0" lvl="0" indent="0" algn="l" defTabSz="488950">
            <a:lnSpc>
              <a:spcPct val="90000"/>
            </a:lnSpc>
            <a:spcBef>
              <a:spcPct val="0"/>
            </a:spcBef>
            <a:spcAft>
              <a:spcPct val="35000"/>
            </a:spcAft>
            <a:buNone/>
          </a:pPr>
          <a:r>
            <a:rPr lang="en-US" sz="1100" b="0" i="0" kern="1200" baseline="0"/>
            <a:t>How much of the work towards implementing the State Targets and 30x30 are being funded by the State? </a:t>
          </a:r>
          <a:endParaRPr lang="en-US" sz="1100" kern="1200"/>
        </a:p>
      </dsp:txBody>
      <dsp:txXfrm>
        <a:off x="6978499" y="1323653"/>
        <a:ext cx="1254135" cy="1714773"/>
      </dsp:txXfrm>
    </dsp:sp>
    <dsp:sp modelId="{285CDE59-A6DE-4172-BA49-CBBA5522A907}">
      <dsp:nvSpPr>
        <dsp:cNvPr id="0" name=""/>
        <dsp:cNvSpPr/>
      </dsp:nvSpPr>
      <dsp:spPr>
        <a:xfrm>
          <a:off x="8371984" y="655227"/>
          <a:ext cx="627680" cy="72"/>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1DF5EE-0AFE-4476-B1AE-2F41EAF8714A}">
      <dsp:nvSpPr>
        <dsp:cNvPr id="0" name=""/>
        <dsp:cNvSpPr/>
      </dsp:nvSpPr>
      <dsp:spPr>
        <a:xfrm>
          <a:off x="8747701" y="403300"/>
          <a:ext cx="503926" cy="503926"/>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555" tIns="19555" rIns="19555" bIns="19555" numCol="1" spcCol="1270" anchor="ctr" anchorCtr="0">
          <a:noAutofit/>
        </a:bodyPr>
        <a:lstStyle/>
        <a:p>
          <a:pPr marL="0" lvl="0" indent="0" algn="ctr" defTabSz="977900">
            <a:lnSpc>
              <a:spcPct val="90000"/>
            </a:lnSpc>
            <a:spcBef>
              <a:spcPct val="0"/>
            </a:spcBef>
            <a:spcAft>
              <a:spcPct val="35000"/>
            </a:spcAft>
            <a:buNone/>
          </a:pPr>
          <a:r>
            <a:rPr lang="en-US" sz="2200" kern="1200"/>
            <a:t>7</a:t>
          </a:r>
        </a:p>
      </dsp:txBody>
      <dsp:txXfrm>
        <a:off x="8821499" y="477098"/>
        <a:ext cx="356330" cy="356330"/>
      </dsp:txXfrm>
    </dsp:sp>
    <dsp:sp modelId="{1198001E-FACD-4DA5-82B5-052AE25AD466}">
      <dsp:nvSpPr>
        <dsp:cNvPr id="0" name=""/>
        <dsp:cNvSpPr/>
      </dsp:nvSpPr>
      <dsp:spPr>
        <a:xfrm>
          <a:off x="8371984" y="1072826"/>
          <a:ext cx="1305437"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974" tIns="165100" rIns="102974" bIns="165100" numCol="1" spcCol="1270" anchor="t" anchorCtr="0">
          <a:noAutofit/>
        </a:bodyPr>
        <a:lstStyle/>
        <a:p>
          <a:pPr marL="0" lvl="0" indent="0" algn="l" defTabSz="488950">
            <a:lnSpc>
              <a:spcPct val="90000"/>
            </a:lnSpc>
            <a:spcBef>
              <a:spcPct val="0"/>
            </a:spcBef>
            <a:spcAft>
              <a:spcPct val="35000"/>
            </a:spcAft>
            <a:buNone/>
          </a:pPr>
          <a:r>
            <a:rPr lang="en-US" sz="1100" b="0" i="0" kern="1200" baseline="0"/>
            <a:t>Which land management practices across ownerships are succeeding in meeting their stewardship goals and where can improvements be made? </a:t>
          </a:r>
          <a:endParaRPr lang="en-US" sz="1100" kern="1200"/>
        </a:p>
      </dsp:txBody>
      <dsp:txXfrm>
        <a:off x="8371984" y="1333913"/>
        <a:ext cx="1305437" cy="17045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709CE-D3CD-47B1-A39F-A7C20B480147}">
      <dsp:nvSpPr>
        <dsp:cNvPr id="0" name=""/>
        <dsp:cNvSpPr/>
      </dsp:nvSpPr>
      <dsp:spPr>
        <a:xfrm>
          <a:off x="0" y="4389"/>
          <a:ext cx="5849557" cy="9349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221712-FA3A-4050-A6A6-2F0FAB1F197D}">
      <dsp:nvSpPr>
        <dsp:cNvPr id="0" name=""/>
        <dsp:cNvSpPr/>
      </dsp:nvSpPr>
      <dsp:spPr>
        <a:xfrm>
          <a:off x="282823" y="214754"/>
          <a:ext cx="514224" cy="5142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1A7648-D08B-4B22-B5ED-F5A753DA6F5F}">
      <dsp:nvSpPr>
        <dsp:cNvPr id="0" name=""/>
        <dsp:cNvSpPr/>
      </dsp:nvSpPr>
      <dsp:spPr>
        <a:xfrm>
          <a:off x="1079871" y="4389"/>
          <a:ext cx="4769685" cy="934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49" tIns="98949" rIns="98949" bIns="98949" numCol="1" spcCol="1270" anchor="ctr" anchorCtr="0">
          <a:noAutofit/>
        </a:bodyPr>
        <a:lstStyle/>
        <a:p>
          <a:pPr marL="0" lvl="0" indent="0" algn="l" defTabSz="800100">
            <a:lnSpc>
              <a:spcPct val="90000"/>
            </a:lnSpc>
            <a:spcBef>
              <a:spcPct val="0"/>
            </a:spcBef>
            <a:spcAft>
              <a:spcPct val="35000"/>
            </a:spcAft>
            <a:buNone/>
          </a:pPr>
          <a:r>
            <a:rPr lang="en-US" sz="1800" b="0" i="0" kern="1200" baseline="0"/>
            <a:t>Essential data needs include: </a:t>
          </a:r>
          <a:endParaRPr lang="en-US" sz="1800" kern="1200"/>
        </a:p>
      </dsp:txBody>
      <dsp:txXfrm>
        <a:off x="1079871" y="4389"/>
        <a:ext cx="4769685" cy="934953"/>
      </dsp:txXfrm>
    </dsp:sp>
    <dsp:sp modelId="{6F475732-0CD1-440D-9CFC-40F09A351563}">
      <dsp:nvSpPr>
        <dsp:cNvPr id="0" name=""/>
        <dsp:cNvSpPr/>
      </dsp:nvSpPr>
      <dsp:spPr>
        <a:xfrm>
          <a:off x="0" y="1173081"/>
          <a:ext cx="5849557" cy="9349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BCA631-4B7B-47FD-A140-658EB675EB74}">
      <dsp:nvSpPr>
        <dsp:cNvPr id="0" name=""/>
        <dsp:cNvSpPr/>
      </dsp:nvSpPr>
      <dsp:spPr>
        <a:xfrm>
          <a:off x="282823" y="1383446"/>
          <a:ext cx="514224" cy="5142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7FBE1B-C109-4152-83F9-81235A408A41}">
      <dsp:nvSpPr>
        <dsp:cNvPr id="0" name=""/>
        <dsp:cNvSpPr/>
      </dsp:nvSpPr>
      <dsp:spPr>
        <a:xfrm>
          <a:off x="1079871" y="1173081"/>
          <a:ext cx="4769685" cy="934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49" tIns="98949" rIns="98949" bIns="98949" numCol="1" spcCol="1270" anchor="ctr" anchorCtr="0">
          <a:noAutofit/>
        </a:bodyPr>
        <a:lstStyle/>
        <a:p>
          <a:pPr marL="0" lvl="0" indent="0" algn="l" defTabSz="800100">
            <a:lnSpc>
              <a:spcPct val="90000"/>
            </a:lnSpc>
            <a:spcBef>
              <a:spcPct val="0"/>
            </a:spcBef>
            <a:spcAft>
              <a:spcPct val="35000"/>
            </a:spcAft>
            <a:buNone/>
          </a:pPr>
          <a:r>
            <a:rPr lang="en-US" sz="1800" b="0" i="0" kern="1200" baseline="0"/>
            <a:t>• Geospatial information as to </a:t>
          </a:r>
          <a:r>
            <a:rPr lang="en-US" sz="1800" b="1" i="0" kern="1200" baseline="0"/>
            <a:t>where</a:t>
          </a:r>
          <a:r>
            <a:rPr lang="en-US" sz="1800" b="0" i="0" kern="1200" baseline="0"/>
            <a:t> the activity occurred </a:t>
          </a:r>
          <a:endParaRPr lang="en-US" sz="1800" kern="1200"/>
        </a:p>
      </dsp:txBody>
      <dsp:txXfrm>
        <a:off x="1079871" y="1173081"/>
        <a:ext cx="4769685" cy="934953"/>
      </dsp:txXfrm>
    </dsp:sp>
    <dsp:sp modelId="{D7A07696-4BB0-4C96-B078-37B1A5DF275E}">
      <dsp:nvSpPr>
        <dsp:cNvPr id="0" name=""/>
        <dsp:cNvSpPr/>
      </dsp:nvSpPr>
      <dsp:spPr>
        <a:xfrm>
          <a:off x="0" y="2341773"/>
          <a:ext cx="5849557" cy="9349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DAD0F5-B093-44AA-AD78-1A4B65A513F3}">
      <dsp:nvSpPr>
        <dsp:cNvPr id="0" name=""/>
        <dsp:cNvSpPr/>
      </dsp:nvSpPr>
      <dsp:spPr>
        <a:xfrm>
          <a:off x="282823" y="2552138"/>
          <a:ext cx="514224" cy="5142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7909BF-0A3D-461B-8898-10E04526FCE1}">
      <dsp:nvSpPr>
        <dsp:cNvPr id="0" name=""/>
        <dsp:cNvSpPr/>
      </dsp:nvSpPr>
      <dsp:spPr>
        <a:xfrm>
          <a:off x="1079871" y="2341773"/>
          <a:ext cx="4769685" cy="934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49" tIns="98949" rIns="98949" bIns="98949" numCol="1" spcCol="1270" anchor="ctr" anchorCtr="0">
          <a:noAutofit/>
        </a:bodyPr>
        <a:lstStyle/>
        <a:p>
          <a:pPr marL="0" lvl="0" indent="0" algn="l" defTabSz="800100">
            <a:lnSpc>
              <a:spcPct val="90000"/>
            </a:lnSpc>
            <a:spcBef>
              <a:spcPct val="0"/>
            </a:spcBef>
            <a:spcAft>
              <a:spcPct val="35000"/>
            </a:spcAft>
            <a:buNone/>
          </a:pPr>
          <a:r>
            <a:rPr lang="en-US" sz="1800" b="0" i="0" kern="1200" baseline="0"/>
            <a:t>• </a:t>
          </a:r>
          <a:r>
            <a:rPr lang="en-US" sz="1800" b="1" i="0" kern="1200" baseline="0"/>
            <a:t>When</a:t>
          </a:r>
          <a:r>
            <a:rPr lang="en-US" sz="1800" b="0" i="0" kern="1200" baseline="0"/>
            <a:t> the activity occurred [initiated and completed] </a:t>
          </a:r>
          <a:endParaRPr lang="en-US" sz="1800" kern="1200"/>
        </a:p>
      </dsp:txBody>
      <dsp:txXfrm>
        <a:off x="1079871" y="2341773"/>
        <a:ext cx="4769685" cy="934953"/>
      </dsp:txXfrm>
    </dsp:sp>
    <dsp:sp modelId="{9BEAB9C5-EE79-4D95-8E91-B52F0895BC48}">
      <dsp:nvSpPr>
        <dsp:cNvPr id="0" name=""/>
        <dsp:cNvSpPr/>
      </dsp:nvSpPr>
      <dsp:spPr>
        <a:xfrm>
          <a:off x="0" y="3510465"/>
          <a:ext cx="5849557" cy="9349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C09C36-EC42-42F6-8DD3-AB52E7471F8B}">
      <dsp:nvSpPr>
        <dsp:cNvPr id="0" name=""/>
        <dsp:cNvSpPr/>
      </dsp:nvSpPr>
      <dsp:spPr>
        <a:xfrm>
          <a:off x="282823" y="3720830"/>
          <a:ext cx="514224" cy="51422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FA1409-FAC2-486F-ABE2-7487BE82F63A}">
      <dsp:nvSpPr>
        <dsp:cNvPr id="0" name=""/>
        <dsp:cNvSpPr/>
      </dsp:nvSpPr>
      <dsp:spPr>
        <a:xfrm>
          <a:off x="1079871" y="3510465"/>
          <a:ext cx="4769685" cy="934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49" tIns="98949" rIns="98949" bIns="98949" numCol="1" spcCol="1270" anchor="ctr" anchorCtr="0">
          <a:noAutofit/>
        </a:bodyPr>
        <a:lstStyle/>
        <a:p>
          <a:pPr marL="0" lvl="0" indent="0" algn="l" defTabSz="800100">
            <a:lnSpc>
              <a:spcPct val="90000"/>
            </a:lnSpc>
            <a:spcBef>
              <a:spcPct val="0"/>
            </a:spcBef>
            <a:spcAft>
              <a:spcPct val="35000"/>
            </a:spcAft>
            <a:buNone/>
          </a:pPr>
          <a:r>
            <a:rPr lang="en-US" sz="1800" b="0" i="0" kern="1200" baseline="0"/>
            <a:t>• </a:t>
          </a:r>
          <a:r>
            <a:rPr lang="en-US" sz="1800" b="1" i="0" kern="1200" baseline="0"/>
            <a:t>What </a:t>
          </a:r>
          <a:r>
            <a:rPr lang="en-US" sz="1800" b="0" i="0" kern="1200" baseline="0"/>
            <a:t>activity occurred</a:t>
          </a:r>
          <a:endParaRPr lang="en-US" sz="1800" kern="1200"/>
        </a:p>
      </dsp:txBody>
      <dsp:txXfrm>
        <a:off x="1079871" y="3510465"/>
        <a:ext cx="4769685" cy="934953"/>
      </dsp:txXfrm>
    </dsp:sp>
    <dsp:sp modelId="{065B9A2B-1F2A-4830-92D7-C9EC2490317E}">
      <dsp:nvSpPr>
        <dsp:cNvPr id="0" name=""/>
        <dsp:cNvSpPr/>
      </dsp:nvSpPr>
      <dsp:spPr>
        <a:xfrm>
          <a:off x="0" y="4679157"/>
          <a:ext cx="5849557" cy="9349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73EE85-4A9D-47F3-9AE1-B76221BF61EB}">
      <dsp:nvSpPr>
        <dsp:cNvPr id="0" name=""/>
        <dsp:cNvSpPr/>
      </dsp:nvSpPr>
      <dsp:spPr>
        <a:xfrm>
          <a:off x="282823" y="4889522"/>
          <a:ext cx="514224" cy="51422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466438-0BD9-4548-B46C-2DC2352118A5}">
      <dsp:nvSpPr>
        <dsp:cNvPr id="0" name=""/>
        <dsp:cNvSpPr/>
      </dsp:nvSpPr>
      <dsp:spPr>
        <a:xfrm>
          <a:off x="1079871" y="4679157"/>
          <a:ext cx="4769685" cy="934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49" tIns="98949" rIns="98949" bIns="98949" numCol="1" spcCol="1270" anchor="ctr" anchorCtr="0">
          <a:noAutofit/>
        </a:bodyPr>
        <a:lstStyle/>
        <a:p>
          <a:pPr marL="0" lvl="0" indent="0" algn="l" defTabSz="800100">
            <a:lnSpc>
              <a:spcPct val="90000"/>
            </a:lnSpc>
            <a:spcBef>
              <a:spcPct val="0"/>
            </a:spcBef>
            <a:spcAft>
              <a:spcPct val="35000"/>
            </a:spcAft>
            <a:buNone/>
          </a:pPr>
          <a:r>
            <a:rPr lang="en-US" sz="1800" b="0" i="0" kern="1200" baseline="0"/>
            <a:t>• Whether the activity was funded by the State or other entity and budget, where known </a:t>
          </a:r>
          <a:endParaRPr lang="en-US" sz="1800" kern="1200"/>
        </a:p>
      </dsp:txBody>
      <dsp:txXfrm>
        <a:off x="1079871" y="4679157"/>
        <a:ext cx="4769685" cy="934953"/>
      </dsp:txXfrm>
    </dsp:sp>
  </dsp:spTree>
</dsp:drawing>
</file>

<file path=ppt/diagrams/layout1.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927462-7652-4421-969E-5766ED2E4EB4}" type="datetimeFigureOut">
              <a:rPr lang="en-US" smtClean="0"/>
              <a:t>8/17/2025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11D11E-7E51-4480-BB04-95351D561AB9}" type="slidenum">
              <a:rPr lang="en-US" smtClean="0"/>
              <a:t>‹#›</a:t>
            </a:fld>
            <a:endParaRPr lang="en-US"/>
          </a:p>
        </p:txBody>
      </p:sp>
    </p:spTree>
    <p:extLst>
      <p:ext uri="{BB962C8B-B14F-4D97-AF65-F5344CB8AC3E}">
        <p14:creationId xmlns:p14="http://schemas.microsoft.com/office/powerpoint/2010/main" val="3374100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Need for modernization in our collection of data in the forest management space. We’ve come a long way and we need to do more. </a:t>
            </a:r>
          </a:p>
          <a:p>
            <a:r>
              <a:rPr lang="en-US"/>
              <a:t>We know timberlands heavily contribute to the landscape, and thoughtfully manage lands. To draw needed insights into this work being done, we need management data reported aligned with permits. </a:t>
            </a:r>
          </a:p>
        </p:txBody>
      </p:sp>
      <p:sp>
        <p:nvSpPr>
          <p:cNvPr id="4" name="Slide Number Placeholder 3"/>
          <p:cNvSpPr>
            <a:spLocks noGrp="1"/>
          </p:cNvSpPr>
          <p:nvPr>
            <p:ph type="sldNum" sz="quarter" idx="5"/>
          </p:nvPr>
        </p:nvSpPr>
        <p:spPr/>
        <p:txBody>
          <a:bodyPr/>
          <a:lstStyle/>
          <a:p>
            <a:fld id="{96A6896C-A5EA-BC45-B86E-75AB22237B17}" type="slidenum">
              <a:rPr lang="en-US" smtClean="0"/>
              <a:t>1</a:t>
            </a:fld>
            <a:endParaRPr lang="en-US"/>
          </a:p>
        </p:txBody>
      </p:sp>
    </p:spTree>
    <p:extLst>
      <p:ext uri="{BB962C8B-B14F-4D97-AF65-F5344CB8AC3E}">
        <p14:creationId xmlns:p14="http://schemas.microsoft.com/office/powerpoint/2010/main" val="2312580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11D11E-7E51-4480-BB04-95351D561AB9}" type="slidenum">
              <a:rPr lang="en-US" smtClean="0"/>
              <a:t>2</a:t>
            </a:fld>
            <a:endParaRPr lang="en-US"/>
          </a:p>
        </p:txBody>
      </p:sp>
    </p:spTree>
    <p:extLst>
      <p:ext uri="{BB962C8B-B14F-4D97-AF65-F5344CB8AC3E}">
        <p14:creationId xmlns:p14="http://schemas.microsoft.com/office/powerpoint/2010/main" val="3017712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CA27D1-6EC3-4A3F-8765-E501DEAF5409}" type="slidenum">
              <a:rPr lang="en-US" smtClean="0"/>
              <a:t>6</a:t>
            </a:fld>
            <a:endParaRPr lang="en-US"/>
          </a:p>
        </p:txBody>
      </p:sp>
    </p:spTree>
    <p:extLst>
      <p:ext uri="{BB962C8B-B14F-4D97-AF65-F5344CB8AC3E}">
        <p14:creationId xmlns:p14="http://schemas.microsoft.com/office/powerpoint/2010/main" val="1281069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54E6E-5C73-051E-15FB-1A9F5F1FFB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9A1476-F927-26BB-F1F3-D9DC7DDD91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8082A0-E14B-3A4B-A260-3E4146DFF05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BEC4121-15EF-DB01-3023-D758131B09AC}"/>
              </a:ext>
            </a:extLst>
          </p:cNvPr>
          <p:cNvSpPr>
            <a:spLocks noGrp="1"/>
          </p:cNvSpPr>
          <p:nvPr>
            <p:ph type="sldNum" sz="quarter" idx="5"/>
          </p:nvPr>
        </p:nvSpPr>
        <p:spPr/>
        <p:txBody>
          <a:bodyPr/>
          <a:lstStyle/>
          <a:p>
            <a:fld id="{93CA27D1-6EC3-4A3F-8765-E501DEAF5409}" type="slidenum">
              <a:rPr lang="en-US" smtClean="0"/>
              <a:t>7</a:t>
            </a:fld>
            <a:endParaRPr lang="en-US"/>
          </a:p>
        </p:txBody>
      </p:sp>
    </p:spTree>
    <p:extLst>
      <p:ext uri="{BB962C8B-B14F-4D97-AF65-F5344CB8AC3E}">
        <p14:creationId xmlns:p14="http://schemas.microsoft.com/office/powerpoint/2010/main" val="2470155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 Working Lands: How have things changed, why have things, changed, what are the repercussions of these changes, what can we do to improve? </a:t>
            </a:r>
          </a:p>
          <a:p>
            <a:pPr marL="171450" indent="-171450">
              <a:buFontTx/>
              <a:buChar char="-"/>
            </a:pPr>
            <a:r>
              <a:rPr lang="en-US" sz="1200" b="0" i="0" u="none" strike="noStrike" kern="1200" baseline="0">
                <a:solidFill>
                  <a:schemeClr val="tx1"/>
                </a:solidFill>
                <a:latin typeface="+mn-lt"/>
                <a:ea typeface="+mn-ea"/>
                <a:cs typeface="+mn-cs"/>
              </a:rPr>
              <a:t>The breadth of the mandates requires the State to report on and assess a range of land management activities occurring across California covering diverse geographies, ownerships, land cover types, and funding sources, as resources allow. This largely involves tracking diverse forms of vegetation management across the State to understand. </a:t>
            </a:r>
          </a:p>
          <a:p>
            <a:pPr marL="742950" lvl="1" indent="-285750">
              <a:buClr>
                <a:schemeClr val="dk1"/>
              </a:buClr>
              <a:buSzPts val="1800"/>
              <a:buFont typeface="Arial"/>
              <a:buChar char="•"/>
            </a:pPr>
            <a:r>
              <a:rPr lang="en-US" sz="1200">
                <a:solidFill>
                  <a:schemeClr val="dk1"/>
                </a:solidFill>
                <a:latin typeface="Arial" panose="020B0604020202020204" pitchFamily="34" charset="0"/>
                <a:ea typeface="Calibri"/>
                <a:cs typeface="Arial" panose="020B0604020202020204" pitchFamily="34" charset="0"/>
                <a:sym typeface="Calibri"/>
              </a:rPr>
              <a:t>Management effectiveness</a:t>
            </a:r>
            <a:endParaRPr lang="en-US">
              <a:latin typeface="Arial" panose="020B0604020202020204" pitchFamily="34" charset="0"/>
              <a:cs typeface="Arial" panose="020B0604020202020204" pitchFamily="34" charset="0"/>
            </a:endParaRPr>
          </a:p>
          <a:p>
            <a:pPr marL="742950" marR="0" lvl="1" indent="-285750" algn="l" rtl="0">
              <a:spcBef>
                <a:spcPts val="0"/>
              </a:spcBef>
              <a:spcAft>
                <a:spcPts val="0"/>
              </a:spcAft>
              <a:buClr>
                <a:schemeClr val="dk1"/>
              </a:buClr>
              <a:buSzPts val="1800"/>
              <a:buFont typeface="Arial"/>
              <a:buChar char="•"/>
            </a:pPr>
            <a:r>
              <a:rPr lang="en-US" sz="1200">
                <a:solidFill>
                  <a:schemeClr val="dk1"/>
                </a:solidFill>
                <a:latin typeface="Arial" panose="020B0604020202020204" pitchFamily="34" charset="0"/>
                <a:ea typeface="Calibri"/>
                <a:cs typeface="Arial" panose="020B0604020202020204" pitchFamily="34" charset="0"/>
                <a:sym typeface="Calibri"/>
              </a:rPr>
              <a:t>Aboveground biomass dynamics</a:t>
            </a:r>
            <a:endParaRPr lang="en-US">
              <a:latin typeface="Arial" panose="020B0604020202020204" pitchFamily="34" charset="0"/>
              <a:cs typeface="Arial" panose="020B0604020202020204" pitchFamily="34" charset="0"/>
            </a:endParaRPr>
          </a:p>
          <a:p>
            <a:pPr marL="742950" marR="0" lvl="1" indent="-285750" algn="l" rtl="0">
              <a:spcBef>
                <a:spcPts val="0"/>
              </a:spcBef>
              <a:spcAft>
                <a:spcPts val="0"/>
              </a:spcAft>
              <a:buClr>
                <a:schemeClr val="dk1"/>
              </a:buClr>
              <a:buSzPts val="1800"/>
              <a:buFont typeface="Arial"/>
              <a:buChar char="•"/>
            </a:pPr>
            <a:r>
              <a:rPr lang="en-US" sz="1200">
                <a:solidFill>
                  <a:schemeClr val="dk1"/>
                </a:solidFill>
                <a:latin typeface="Arial" panose="020B0604020202020204" pitchFamily="34" charset="0"/>
                <a:ea typeface="Calibri"/>
                <a:cs typeface="Arial" panose="020B0604020202020204" pitchFamily="34" charset="0"/>
                <a:sym typeface="Calibri"/>
              </a:rPr>
              <a:t>Disturbance pattern</a:t>
            </a:r>
            <a:endParaRPr lang="en-US">
              <a:latin typeface="Arial" panose="020B0604020202020204" pitchFamily="34" charset="0"/>
              <a:cs typeface="Arial" panose="020B0604020202020204" pitchFamily="34" charset="0"/>
            </a:endParaRPr>
          </a:p>
          <a:p>
            <a:pPr marL="742950" marR="0" lvl="1" indent="-285750" algn="l" rtl="0">
              <a:spcBef>
                <a:spcPts val="0"/>
              </a:spcBef>
              <a:spcAft>
                <a:spcPts val="0"/>
              </a:spcAft>
              <a:buClr>
                <a:schemeClr val="dk1"/>
              </a:buClr>
              <a:buSzPts val="1800"/>
              <a:buFont typeface="Arial"/>
              <a:buChar char="•"/>
            </a:pPr>
            <a:r>
              <a:rPr lang="en-US" sz="1200">
                <a:solidFill>
                  <a:schemeClr val="dk1"/>
                </a:solidFill>
                <a:latin typeface="Arial" panose="020B0604020202020204" pitchFamily="34" charset="0"/>
                <a:ea typeface="Calibri"/>
                <a:cs typeface="Arial" panose="020B0604020202020204" pitchFamily="34" charset="0"/>
                <a:sym typeface="Calibri"/>
              </a:rPr>
              <a:t>Land cover dynamics</a:t>
            </a:r>
            <a:endParaRPr lang="en-US">
              <a:latin typeface="Arial" panose="020B0604020202020204" pitchFamily="34" charset="0"/>
              <a:cs typeface="Arial" panose="020B0604020202020204" pitchFamily="34" charset="0"/>
            </a:endParaRPr>
          </a:p>
          <a:p>
            <a:pPr marL="742950" marR="0" lvl="1" indent="-285750" algn="l" rtl="0">
              <a:spcBef>
                <a:spcPts val="0"/>
              </a:spcBef>
              <a:spcAft>
                <a:spcPts val="0"/>
              </a:spcAft>
              <a:buClr>
                <a:schemeClr val="dk1"/>
              </a:buClr>
              <a:buSzPts val="1800"/>
              <a:buFont typeface="Arial"/>
              <a:buChar char="•"/>
            </a:pPr>
            <a:r>
              <a:rPr lang="en-US" sz="1200">
                <a:solidFill>
                  <a:schemeClr val="dk1"/>
                </a:solidFill>
                <a:latin typeface="Arial" panose="020B0604020202020204" pitchFamily="34" charset="0"/>
                <a:ea typeface="Calibri"/>
                <a:cs typeface="Arial" panose="020B0604020202020204" pitchFamily="34" charset="0"/>
                <a:sym typeface="Calibri"/>
              </a:rPr>
              <a:t>Fire severity assessment</a:t>
            </a:r>
            <a:endParaRPr lang="en-US">
              <a:latin typeface="Arial" panose="020B0604020202020204" pitchFamily="34" charset="0"/>
              <a:cs typeface="Arial" panose="020B0604020202020204" pitchFamily="34" charset="0"/>
            </a:endParaRPr>
          </a:p>
          <a:p>
            <a:pPr marL="742950" marR="0" lvl="1" indent="-285750" algn="l" rtl="0">
              <a:spcBef>
                <a:spcPts val="0"/>
              </a:spcBef>
              <a:spcAft>
                <a:spcPts val="0"/>
              </a:spcAft>
              <a:buClr>
                <a:schemeClr val="dk1"/>
              </a:buClr>
              <a:buSzPts val="1800"/>
              <a:buFont typeface="Arial"/>
              <a:buChar char="•"/>
            </a:pPr>
            <a:r>
              <a:rPr lang="en-US" sz="1200">
                <a:solidFill>
                  <a:schemeClr val="dk1"/>
                </a:solidFill>
                <a:latin typeface="Arial" panose="020B0604020202020204" pitchFamily="34" charset="0"/>
                <a:ea typeface="Calibri"/>
                <a:cs typeface="Arial" panose="020B0604020202020204" pitchFamily="34" charset="0"/>
                <a:sym typeface="Calibri"/>
              </a:rPr>
              <a:t>Tree mortality assessment</a:t>
            </a:r>
            <a:endParaRPr lang="en-US">
              <a:latin typeface="Arial" panose="020B0604020202020204" pitchFamily="34" charset="0"/>
              <a:cs typeface="Arial" panose="020B0604020202020204" pitchFamily="34" charset="0"/>
            </a:endParaRPr>
          </a:p>
          <a:p>
            <a:pPr marL="742950" marR="0" lvl="1" indent="-285750" algn="l" rtl="0">
              <a:spcBef>
                <a:spcPts val="0"/>
              </a:spcBef>
              <a:spcAft>
                <a:spcPts val="0"/>
              </a:spcAft>
              <a:buClr>
                <a:schemeClr val="dk1"/>
              </a:buClr>
              <a:buSzPts val="1800"/>
              <a:buFont typeface="Arial"/>
              <a:buChar char="•"/>
            </a:pPr>
            <a:r>
              <a:rPr lang="en-US" sz="1200">
                <a:solidFill>
                  <a:schemeClr val="dk1"/>
                </a:solidFill>
                <a:latin typeface="Arial" panose="020B0604020202020204" pitchFamily="34" charset="0"/>
                <a:ea typeface="Calibri"/>
                <a:cs typeface="Arial" panose="020B0604020202020204" pitchFamily="34" charset="0"/>
                <a:sym typeface="Calibri"/>
              </a:rPr>
              <a:t>Etc.</a:t>
            </a:r>
            <a:endParaRPr lang="en-US">
              <a:latin typeface="Arial" panose="020B0604020202020204" pitchFamily="34" charset="0"/>
              <a:cs typeface="Arial" panose="020B0604020202020204" pitchFamily="34" charset="0"/>
            </a:endParaRPr>
          </a:p>
          <a:p>
            <a:pPr marL="171450" indent="-171450">
              <a:buFontTx/>
              <a:buChar char="-"/>
            </a:pPr>
            <a:endParaRPr lang="en-US"/>
          </a:p>
        </p:txBody>
      </p:sp>
      <p:sp>
        <p:nvSpPr>
          <p:cNvPr id="4" name="Slide Number Placeholder 3"/>
          <p:cNvSpPr>
            <a:spLocks noGrp="1"/>
          </p:cNvSpPr>
          <p:nvPr>
            <p:ph type="sldNum" sz="quarter" idx="5"/>
          </p:nvPr>
        </p:nvSpPr>
        <p:spPr/>
        <p:txBody>
          <a:bodyPr/>
          <a:lstStyle/>
          <a:p>
            <a:fld id="{E911D11E-7E51-4480-BB04-95351D561AB9}" type="slidenum">
              <a:rPr lang="en-US" smtClean="0"/>
              <a:t>8</a:t>
            </a:fld>
            <a:endParaRPr lang="en-US"/>
          </a:p>
        </p:txBody>
      </p:sp>
    </p:spTree>
    <p:extLst>
      <p:ext uri="{BB962C8B-B14F-4D97-AF65-F5344CB8AC3E}">
        <p14:creationId xmlns:p14="http://schemas.microsoft.com/office/powerpoint/2010/main" val="4074889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1" i="0" u="none" strike="noStrike" baseline="0">
                <a:solidFill>
                  <a:srgbClr val="000000"/>
                </a:solidFill>
                <a:latin typeface="Aptos Display" panose="020B0004020202020204" pitchFamily="34" charset="0"/>
              </a:rPr>
              <a:t>Currently Reported Data is Incomplete and tabular or manually digitized. </a:t>
            </a:r>
            <a:endParaRPr lang="en-US" sz="1600" b="1"/>
          </a:p>
          <a:p>
            <a:pPr marL="171450" indent="-171450">
              <a:buFontTx/>
              <a:buChar char="-"/>
            </a:pPr>
            <a:r>
              <a:rPr lang="en-US"/>
              <a:t>Task Force Tracking System – reported industrial data is in the ocean.</a:t>
            </a:r>
          </a:p>
          <a:p>
            <a:pPr marL="171450" indent="-171450">
              <a:buFontTx/>
              <a:buChar char="-"/>
            </a:pPr>
            <a:r>
              <a:rPr lang="en-US"/>
              <a:t>Forest Practice GIS Teams is spending ~70% of about 7-8 staff people’s time manual digitizing at present. </a:t>
            </a:r>
          </a:p>
        </p:txBody>
      </p:sp>
      <p:sp>
        <p:nvSpPr>
          <p:cNvPr id="4" name="Slide Number Placeholder 3"/>
          <p:cNvSpPr>
            <a:spLocks noGrp="1"/>
          </p:cNvSpPr>
          <p:nvPr>
            <p:ph type="sldNum" sz="quarter" idx="5"/>
          </p:nvPr>
        </p:nvSpPr>
        <p:spPr/>
        <p:txBody>
          <a:bodyPr/>
          <a:lstStyle/>
          <a:p>
            <a:fld id="{E911D11E-7E51-4480-BB04-95351D561AB9}" type="slidenum">
              <a:rPr lang="en-US" smtClean="0"/>
              <a:t>9</a:t>
            </a:fld>
            <a:endParaRPr lang="en-US"/>
          </a:p>
        </p:txBody>
      </p:sp>
    </p:spTree>
    <p:extLst>
      <p:ext uri="{BB962C8B-B14F-4D97-AF65-F5344CB8AC3E}">
        <p14:creationId xmlns:p14="http://schemas.microsoft.com/office/powerpoint/2010/main" val="3418848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A7BEF-5545-A620-28C3-C1026126E6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52BC8B-026F-D19E-A888-2665F082E7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BEB81A-58CB-D547-1EBF-14433F4EF604}"/>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1" i="0" u="none" strike="noStrike" baseline="0">
                <a:solidFill>
                  <a:srgbClr val="000000"/>
                </a:solidFill>
                <a:latin typeface="Aptos Display" panose="020B0004020202020204" pitchFamily="34" charset="0"/>
              </a:rPr>
              <a:t>Currently Reported Data is Incomplete and tabular or manually digitized. </a:t>
            </a:r>
            <a:endParaRPr lang="en-US" sz="1600" b="1"/>
          </a:p>
          <a:p>
            <a:pPr marL="171450" indent="-171450">
              <a:buFontTx/>
              <a:buChar char="-"/>
            </a:pPr>
            <a:r>
              <a:rPr lang="en-US"/>
              <a:t>Task Force Tracking System – reported industrial data is in the ocean.</a:t>
            </a:r>
          </a:p>
          <a:p>
            <a:pPr marL="171450" indent="-171450">
              <a:buFontTx/>
              <a:buChar char="-"/>
            </a:pPr>
            <a:r>
              <a:rPr lang="en-US"/>
              <a:t>Forest Practice GIS Teams is spending ~70% of about 7-8 staff people’s time manual digitizing at present. </a:t>
            </a:r>
          </a:p>
        </p:txBody>
      </p:sp>
      <p:sp>
        <p:nvSpPr>
          <p:cNvPr id="4" name="Slide Number Placeholder 3">
            <a:extLst>
              <a:ext uri="{FF2B5EF4-FFF2-40B4-BE49-F238E27FC236}">
                <a16:creationId xmlns:a16="http://schemas.microsoft.com/office/drawing/2014/main" id="{3D045E7A-97D6-BB20-7E28-464EFDE2039F}"/>
              </a:ext>
            </a:extLst>
          </p:cNvPr>
          <p:cNvSpPr>
            <a:spLocks noGrp="1"/>
          </p:cNvSpPr>
          <p:nvPr>
            <p:ph type="sldNum" sz="quarter" idx="5"/>
          </p:nvPr>
        </p:nvSpPr>
        <p:spPr/>
        <p:txBody>
          <a:bodyPr/>
          <a:lstStyle/>
          <a:p>
            <a:fld id="{E911D11E-7E51-4480-BB04-95351D561AB9}" type="slidenum">
              <a:rPr lang="en-US" smtClean="0"/>
              <a:t>10</a:t>
            </a:fld>
            <a:endParaRPr lang="en-US"/>
          </a:p>
        </p:txBody>
      </p:sp>
    </p:spTree>
    <p:extLst>
      <p:ext uri="{BB962C8B-B14F-4D97-AF65-F5344CB8AC3E}">
        <p14:creationId xmlns:p14="http://schemas.microsoft.com/office/powerpoint/2010/main" val="1891752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Need to modernize our data collection approach and ensure timberlands management is accurately accounted for and contextualized</a:t>
            </a:r>
          </a:p>
        </p:txBody>
      </p:sp>
      <p:sp>
        <p:nvSpPr>
          <p:cNvPr id="4" name="Slide Number Placeholder 3"/>
          <p:cNvSpPr>
            <a:spLocks noGrp="1"/>
          </p:cNvSpPr>
          <p:nvPr>
            <p:ph type="sldNum" sz="quarter" idx="5"/>
          </p:nvPr>
        </p:nvSpPr>
        <p:spPr/>
        <p:txBody>
          <a:bodyPr/>
          <a:lstStyle/>
          <a:p>
            <a:fld id="{E911D11E-7E51-4480-BB04-95351D561AB9}" type="slidenum">
              <a:rPr lang="en-US" smtClean="0"/>
              <a:t>11</a:t>
            </a:fld>
            <a:endParaRPr lang="en-US"/>
          </a:p>
        </p:txBody>
      </p:sp>
    </p:spTree>
    <p:extLst>
      <p:ext uri="{BB962C8B-B14F-4D97-AF65-F5344CB8AC3E}">
        <p14:creationId xmlns:p14="http://schemas.microsoft.com/office/powerpoint/2010/main" val="3945142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is needed. </a:t>
            </a:r>
          </a:p>
        </p:txBody>
      </p:sp>
      <p:sp>
        <p:nvSpPr>
          <p:cNvPr id="4" name="Slide Number Placeholder 3"/>
          <p:cNvSpPr>
            <a:spLocks noGrp="1"/>
          </p:cNvSpPr>
          <p:nvPr>
            <p:ph type="sldNum" sz="quarter" idx="5"/>
          </p:nvPr>
        </p:nvSpPr>
        <p:spPr/>
        <p:txBody>
          <a:bodyPr/>
          <a:lstStyle/>
          <a:p>
            <a:fld id="{E911D11E-7E51-4480-BB04-95351D561AB9}" type="slidenum">
              <a:rPr lang="en-US" smtClean="0"/>
              <a:t>12</a:t>
            </a:fld>
            <a:endParaRPr lang="en-US"/>
          </a:p>
        </p:txBody>
      </p:sp>
    </p:spTree>
    <p:extLst>
      <p:ext uri="{BB962C8B-B14F-4D97-AF65-F5344CB8AC3E}">
        <p14:creationId xmlns:p14="http://schemas.microsoft.com/office/powerpoint/2010/main" val="1387196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9B413-A8FA-B5CB-48C1-05E5B944F0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98327D-2C9D-B9BD-283E-381374C409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CE2964-57FB-9141-A2B6-F02C648119A8}"/>
              </a:ext>
            </a:extLst>
          </p:cNvPr>
          <p:cNvSpPr>
            <a:spLocks noGrp="1"/>
          </p:cNvSpPr>
          <p:nvPr>
            <p:ph type="dt" sz="half" idx="10"/>
          </p:nvPr>
        </p:nvSpPr>
        <p:spPr/>
        <p:txBody>
          <a:bodyPr/>
          <a:lstStyle/>
          <a:p>
            <a:fld id="{95A7B968-E18A-4AB0-A1CD-5399A597A2C6}" type="datetimeFigureOut">
              <a:rPr lang="en-US" smtClean="0"/>
              <a:t>8/17/2025</a:t>
            </a:fld>
            <a:endParaRPr lang="en-US"/>
          </a:p>
        </p:txBody>
      </p:sp>
      <p:sp>
        <p:nvSpPr>
          <p:cNvPr id="5" name="Footer Placeholder 4">
            <a:extLst>
              <a:ext uri="{FF2B5EF4-FFF2-40B4-BE49-F238E27FC236}">
                <a16:creationId xmlns:a16="http://schemas.microsoft.com/office/drawing/2014/main" id="{61B6F067-81B4-721A-187D-650C0EB2BA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7E6083-7D89-6BF1-F3AC-9C00731B0C83}"/>
              </a:ext>
            </a:extLst>
          </p:cNvPr>
          <p:cNvSpPr>
            <a:spLocks noGrp="1"/>
          </p:cNvSpPr>
          <p:nvPr>
            <p:ph type="sldNum" sz="quarter" idx="12"/>
          </p:nvPr>
        </p:nvSpPr>
        <p:spPr/>
        <p:txBody>
          <a:bodyPr/>
          <a:lstStyle/>
          <a:p>
            <a:fld id="{BDC0AE0C-F30F-4CC6-8125-3A5BEE312801}" type="slidenum">
              <a:rPr lang="en-US" smtClean="0"/>
              <a:t>‹#›</a:t>
            </a:fld>
            <a:endParaRPr lang="en-US"/>
          </a:p>
        </p:txBody>
      </p:sp>
    </p:spTree>
    <p:extLst>
      <p:ext uri="{BB962C8B-B14F-4D97-AF65-F5344CB8AC3E}">
        <p14:creationId xmlns:p14="http://schemas.microsoft.com/office/powerpoint/2010/main" val="4070078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952BC-78FC-7F6E-0E4C-C24022FDDF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CFA9D2-9B66-696D-E07C-9553C5E22A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A7B72E-ECEC-7BA9-C64D-BCCF97D92194}"/>
              </a:ext>
            </a:extLst>
          </p:cNvPr>
          <p:cNvSpPr>
            <a:spLocks noGrp="1"/>
          </p:cNvSpPr>
          <p:nvPr>
            <p:ph type="dt" sz="half" idx="10"/>
          </p:nvPr>
        </p:nvSpPr>
        <p:spPr/>
        <p:txBody>
          <a:bodyPr/>
          <a:lstStyle/>
          <a:p>
            <a:fld id="{95A7B968-E18A-4AB0-A1CD-5399A597A2C6}" type="datetimeFigureOut">
              <a:rPr lang="en-US" smtClean="0"/>
              <a:t>8/17/2025</a:t>
            </a:fld>
            <a:endParaRPr lang="en-US"/>
          </a:p>
        </p:txBody>
      </p:sp>
      <p:sp>
        <p:nvSpPr>
          <p:cNvPr id="5" name="Footer Placeholder 4">
            <a:extLst>
              <a:ext uri="{FF2B5EF4-FFF2-40B4-BE49-F238E27FC236}">
                <a16:creationId xmlns:a16="http://schemas.microsoft.com/office/drawing/2014/main" id="{2EF0675D-A7E1-42CD-D497-000AC02A24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4068A-A45A-6CBD-E9B8-66BCADFABF7B}"/>
              </a:ext>
            </a:extLst>
          </p:cNvPr>
          <p:cNvSpPr>
            <a:spLocks noGrp="1"/>
          </p:cNvSpPr>
          <p:nvPr>
            <p:ph type="sldNum" sz="quarter" idx="12"/>
          </p:nvPr>
        </p:nvSpPr>
        <p:spPr/>
        <p:txBody>
          <a:bodyPr/>
          <a:lstStyle/>
          <a:p>
            <a:fld id="{BDC0AE0C-F30F-4CC6-8125-3A5BEE312801}" type="slidenum">
              <a:rPr lang="en-US" smtClean="0"/>
              <a:t>‹#›</a:t>
            </a:fld>
            <a:endParaRPr lang="en-US"/>
          </a:p>
        </p:txBody>
      </p:sp>
    </p:spTree>
    <p:extLst>
      <p:ext uri="{BB962C8B-B14F-4D97-AF65-F5344CB8AC3E}">
        <p14:creationId xmlns:p14="http://schemas.microsoft.com/office/powerpoint/2010/main" val="596949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E7659B-5B3D-F8EF-4564-51125B1CBA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312652-9E5D-2934-35A8-3F6377C5ED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EA7038-35F4-59F8-0919-009FB9A19420}"/>
              </a:ext>
            </a:extLst>
          </p:cNvPr>
          <p:cNvSpPr>
            <a:spLocks noGrp="1"/>
          </p:cNvSpPr>
          <p:nvPr>
            <p:ph type="dt" sz="half" idx="10"/>
          </p:nvPr>
        </p:nvSpPr>
        <p:spPr/>
        <p:txBody>
          <a:bodyPr/>
          <a:lstStyle/>
          <a:p>
            <a:fld id="{95A7B968-E18A-4AB0-A1CD-5399A597A2C6}" type="datetimeFigureOut">
              <a:rPr lang="en-US" smtClean="0"/>
              <a:t>8/17/2025</a:t>
            </a:fld>
            <a:endParaRPr lang="en-US"/>
          </a:p>
        </p:txBody>
      </p:sp>
      <p:sp>
        <p:nvSpPr>
          <p:cNvPr id="5" name="Footer Placeholder 4">
            <a:extLst>
              <a:ext uri="{FF2B5EF4-FFF2-40B4-BE49-F238E27FC236}">
                <a16:creationId xmlns:a16="http://schemas.microsoft.com/office/drawing/2014/main" id="{D0496484-3B0F-05DB-AB35-B8330255D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2016C8-E756-FCF3-C44C-4BAE82B9DE71}"/>
              </a:ext>
            </a:extLst>
          </p:cNvPr>
          <p:cNvSpPr>
            <a:spLocks noGrp="1"/>
          </p:cNvSpPr>
          <p:nvPr>
            <p:ph type="sldNum" sz="quarter" idx="12"/>
          </p:nvPr>
        </p:nvSpPr>
        <p:spPr/>
        <p:txBody>
          <a:bodyPr/>
          <a:lstStyle/>
          <a:p>
            <a:fld id="{BDC0AE0C-F30F-4CC6-8125-3A5BEE312801}" type="slidenum">
              <a:rPr lang="en-US" smtClean="0"/>
              <a:t>‹#›</a:t>
            </a:fld>
            <a:endParaRPr lang="en-US"/>
          </a:p>
        </p:txBody>
      </p:sp>
    </p:spTree>
    <p:extLst>
      <p:ext uri="{BB962C8B-B14F-4D97-AF65-F5344CB8AC3E}">
        <p14:creationId xmlns:p14="http://schemas.microsoft.com/office/powerpoint/2010/main" val="1160065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95D60-8A35-B127-A702-ACC59EB395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9D013C-EAE4-D524-FBE6-7F53BF4764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1A2061-91F2-E497-2955-8FE26F6E931E}"/>
              </a:ext>
            </a:extLst>
          </p:cNvPr>
          <p:cNvSpPr>
            <a:spLocks noGrp="1"/>
          </p:cNvSpPr>
          <p:nvPr>
            <p:ph type="dt" sz="half" idx="10"/>
          </p:nvPr>
        </p:nvSpPr>
        <p:spPr/>
        <p:txBody>
          <a:bodyPr/>
          <a:lstStyle/>
          <a:p>
            <a:fld id="{95A7B968-E18A-4AB0-A1CD-5399A597A2C6}" type="datetimeFigureOut">
              <a:rPr lang="en-US" smtClean="0"/>
              <a:t>8/17/2025</a:t>
            </a:fld>
            <a:endParaRPr lang="en-US"/>
          </a:p>
        </p:txBody>
      </p:sp>
      <p:sp>
        <p:nvSpPr>
          <p:cNvPr id="5" name="Footer Placeholder 4">
            <a:extLst>
              <a:ext uri="{FF2B5EF4-FFF2-40B4-BE49-F238E27FC236}">
                <a16:creationId xmlns:a16="http://schemas.microsoft.com/office/drawing/2014/main" id="{4074070B-558D-64A1-F630-790C8B63E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090BE1-1B19-F47B-2504-4F44FAAE4FA9}"/>
              </a:ext>
            </a:extLst>
          </p:cNvPr>
          <p:cNvSpPr>
            <a:spLocks noGrp="1"/>
          </p:cNvSpPr>
          <p:nvPr>
            <p:ph type="sldNum" sz="quarter" idx="12"/>
          </p:nvPr>
        </p:nvSpPr>
        <p:spPr/>
        <p:txBody>
          <a:bodyPr/>
          <a:lstStyle/>
          <a:p>
            <a:fld id="{BDC0AE0C-F30F-4CC6-8125-3A5BEE312801}" type="slidenum">
              <a:rPr lang="en-US" smtClean="0"/>
              <a:t>‹#›</a:t>
            </a:fld>
            <a:endParaRPr lang="en-US"/>
          </a:p>
        </p:txBody>
      </p:sp>
    </p:spTree>
    <p:extLst>
      <p:ext uri="{BB962C8B-B14F-4D97-AF65-F5344CB8AC3E}">
        <p14:creationId xmlns:p14="http://schemas.microsoft.com/office/powerpoint/2010/main" val="707405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EAC4A-CAA0-7EEB-982C-B9B4F0831C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3075D1-FA85-3F19-4E35-9A64AC9755E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FE9C92-4D84-EBBB-7303-B617AFD8E970}"/>
              </a:ext>
            </a:extLst>
          </p:cNvPr>
          <p:cNvSpPr>
            <a:spLocks noGrp="1"/>
          </p:cNvSpPr>
          <p:nvPr>
            <p:ph type="dt" sz="half" idx="10"/>
          </p:nvPr>
        </p:nvSpPr>
        <p:spPr/>
        <p:txBody>
          <a:bodyPr/>
          <a:lstStyle/>
          <a:p>
            <a:fld id="{95A7B968-E18A-4AB0-A1CD-5399A597A2C6}" type="datetimeFigureOut">
              <a:rPr lang="en-US" smtClean="0"/>
              <a:t>8/17/2025</a:t>
            </a:fld>
            <a:endParaRPr lang="en-US"/>
          </a:p>
        </p:txBody>
      </p:sp>
      <p:sp>
        <p:nvSpPr>
          <p:cNvPr id="5" name="Footer Placeholder 4">
            <a:extLst>
              <a:ext uri="{FF2B5EF4-FFF2-40B4-BE49-F238E27FC236}">
                <a16:creationId xmlns:a16="http://schemas.microsoft.com/office/drawing/2014/main" id="{8B276595-5EB4-807C-E524-AB1FE441E2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BFA432-7175-B53D-42FC-874D766543A4}"/>
              </a:ext>
            </a:extLst>
          </p:cNvPr>
          <p:cNvSpPr>
            <a:spLocks noGrp="1"/>
          </p:cNvSpPr>
          <p:nvPr>
            <p:ph type="sldNum" sz="quarter" idx="12"/>
          </p:nvPr>
        </p:nvSpPr>
        <p:spPr/>
        <p:txBody>
          <a:bodyPr/>
          <a:lstStyle/>
          <a:p>
            <a:fld id="{BDC0AE0C-F30F-4CC6-8125-3A5BEE312801}" type="slidenum">
              <a:rPr lang="en-US" smtClean="0"/>
              <a:t>‹#›</a:t>
            </a:fld>
            <a:endParaRPr lang="en-US"/>
          </a:p>
        </p:txBody>
      </p:sp>
    </p:spTree>
    <p:extLst>
      <p:ext uri="{BB962C8B-B14F-4D97-AF65-F5344CB8AC3E}">
        <p14:creationId xmlns:p14="http://schemas.microsoft.com/office/powerpoint/2010/main" val="3956612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7A52E-E6BD-7D1A-872C-330895F072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669B-0EF5-8A60-0BEC-5108B10B63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A140C1-1EFA-6B5D-7473-9AFC4EA78A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A626C5-09BD-5F94-6C36-980C8F53E0B3}"/>
              </a:ext>
            </a:extLst>
          </p:cNvPr>
          <p:cNvSpPr>
            <a:spLocks noGrp="1"/>
          </p:cNvSpPr>
          <p:nvPr>
            <p:ph type="dt" sz="half" idx="10"/>
          </p:nvPr>
        </p:nvSpPr>
        <p:spPr/>
        <p:txBody>
          <a:bodyPr/>
          <a:lstStyle/>
          <a:p>
            <a:fld id="{95A7B968-E18A-4AB0-A1CD-5399A597A2C6}" type="datetimeFigureOut">
              <a:rPr lang="en-US" smtClean="0"/>
              <a:t>8/17/2025</a:t>
            </a:fld>
            <a:endParaRPr lang="en-US"/>
          </a:p>
        </p:txBody>
      </p:sp>
      <p:sp>
        <p:nvSpPr>
          <p:cNvPr id="6" name="Footer Placeholder 5">
            <a:extLst>
              <a:ext uri="{FF2B5EF4-FFF2-40B4-BE49-F238E27FC236}">
                <a16:creationId xmlns:a16="http://schemas.microsoft.com/office/drawing/2014/main" id="{F19A3678-52C3-FAE8-81C4-D48C24CACC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27352A-9204-668F-0620-85D459231337}"/>
              </a:ext>
            </a:extLst>
          </p:cNvPr>
          <p:cNvSpPr>
            <a:spLocks noGrp="1"/>
          </p:cNvSpPr>
          <p:nvPr>
            <p:ph type="sldNum" sz="quarter" idx="12"/>
          </p:nvPr>
        </p:nvSpPr>
        <p:spPr/>
        <p:txBody>
          <a:bodyPr/>
          <a:lstStyle/>
          <a:p>
            <a:fld id="{BDC0AE0C-F30F-4CC6-8125-3A5BEE312801}" type="slidenum">
              <a:rPr lang="en-US" smtClean="0"/>
              <a:t>‹#›</a:t>
            </a:fld>
            <a:endParaRPr lang="en-US"/>
          </a:p>
        </p:txBody>
      </p:sp>
    </p:spTree>
    <p:extLst>
      <p:ext uri="{BB962C8B-B14F-4D97-AF65-F5344CB8AC3E}">
        <p14:creationId xmlns:p14="http://schemas.microsoft.com/office/powerpoint/2010/main" val="1097321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D3F24-7A86-B673-7BE8-C846DCCECE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A804C3-CBA2-8B34-AF89-0988EFA4FF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8869D7-53F6-F053-8D55-6567A23D22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A74373-3A2B-0FB7-81DA-5ACCEA6255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A012C3-4A4C-44FA-DF68-5DD7EB3A39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DCC14B-733B-073C-23B5-8060FA55A368}"/>
              </a:ext>
            </a:extLst>
          </p:cNvPr>
          <p:cNvSpPr>
            <a:spLocks noGrp="1"/>
          </p:cNvSpPr>
          <p:nvPr>
            <p:ph type="dt" sz="half" idx="10"/>
          </p:nvPr>
        </p:nvSpPr>
        <p:spPr/>
        <p:txBody>
          <a:bodyPr/>
          <a:lstStyle/>
          <a:p>
            <a:fld id="{95A7B968-E18A-4AB0-A1CD-5399A597A2C6}" type="datetimeFigureOut">
              <a:rPr lang="en-US" smtClean="0"/>
              <a:t>8/17/2025</a:t>
            </a:fld>
            <a:endParaRPr lang="en-US"/>
          </a:p>
        </p:txBody>
      </p:sp>
      <p:sp>
        <p:nvSpPr>
          <p:cNvPr id="8" name="Footer Placeholder 7">
            <a:extLst>
              <a:ext uri="{FF2B5EF4-FFF2-40B4-BE49-F238E27FC236}">
                <a16:creationId xmlns:a16="http://schemas.microsoft.com/office/drawing/2014/main" id="{58D13448-E21B-F72E-17B7-5AA6C523E1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2F3205-E5A7-8B75-3DE5-555ECAC7C351}"/>
              </a:ext>
            </a:extLst>
          </p:cNvPr>
          <p:cNvSpPr>
            <a:spLocks noGrp="1"/>
          </p:cNvSpPr>
          <p:nvPr>
            <p:ph type="sldNum" sz="quarter" idx="12"/>
          </p:nvPr>
        </p:nvSpPr>
        <p:spPr/>
        <p:txBody>
          <a:bodyPr/>
          <a:lstStyle/>
          <a:p>
            <a:fld id="{BDC0AE0C-F30F-4CC6-8125-3A5BEE312801}" type="slidenum">
              <a:rPr lang="en-US" smtClean="0"/>
              <a:t>‹#›</a:t>
            </a:fld>
            <a:endParaRPr lang="en-US"/>
          </a:p>
        </p:txBody>
      </p:sp>
    </p:spTree>
    <p:extLst>
      <p:ext uri="{BB962C8B-B14F-4D97-AF65-F5344CB8AC3E}">
        <p14:creationId xmlns:p14="http://schemas.microsoft.com/office/powerpoint/2010/main" val="2563038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3A86A-6CD1-E3CA-1A7D-9DBCF48A55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6D3140-8648-9FA0-3AEC-60A1567E4756}"/>
              </a:ext>
            </a:extLst>
          </p:cNvPr>
          <p:cNvSpPr>
            <a:spLocks noGrp="1"/>
          </p:cNvSpPr>
          <p:nvPr>
            <p:ph type="dt" sz="half" idx="10"/>
          </p:nvPr>
        </p:nvSpPr>
        <p:spPr/>
        <p:txBody>
          <a:bodyPr/>
          <a:lstStyle/>
          <a:p>
            <a:fld id="{95A7B968-E18A-4AB0-A1CD-5399A597A2C6}" type="datetimeFigureOut">
              <a:rPr lang="en-US" smtClean="0"/>
              <a:t>8/17/2025</a:t>
            </a:fld>
            <a:endParaRPr lang="en-US"/>
          </a:p>
        </p:txBody>
      </p:sp>
      <p:sp>
        <p:nvSpPr>
          <p:cNvPr id="4" name="Footer Placeholder 3">
            <a:extLst>
              <a:ext uri="{FF2B5EF4-FFF2-40B4-BE49-F238E27FC236}">
                <a16:creationId xmlns:a16="http://schemas.microsoft.com/office/drawing/2014/main" id="{089BD2A4-DB8A-2092-BE15-9CA15CDC45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C5CCB1-B41E-7D46-10DA-01BAE89C9125}"/>
              </a:ext>
            </a:extLst>
          </p:cNvPr>
          <p:cNvSpPr>
            <a:spLocks noGrp="1"/>
          </p:cNvSpPr>
          <p:nvPr>
            <p:ph type="sldNum" sz="quarter" idx="12"/>
          </p:nvPr>
        </p:nvSpPr>
        <p:spPr/>
        <p:txBody>
          <a:bodyPr/>
          <a:lstStyle/>
          <a:p>
            <a:fld id="{BDC0AE0C-F30F-4CC6-8125-3A5BEE312801}" type="slidenum">
              <a:rPr lang="en-US" smtClean="0"/>
              <a:t>‹#›</a:t>
            </a:fld>
            <a:endParaRPr lang="en-US"/>
          </a:p>
        </p:txBody>
      </p:sp>
    </p:spTree>
    <p:extLst>
      <p:ext uri="{BB962C8B-B14F-4D97-AF65-F5344CB8AC3E}">
        <p14:creationId xmlns:p14="http://schemas.microsoft.com/office/powerpoint/2010/main" val="2899817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925603-3A6F-77DD-596D-2D0F8C9B6EE4}"/>
              </a:ext>
            </a:extLst>
          </p:cNvPr>
          <p:cNvSpPr>
            <a:spLocks noGrp="1"/>
          </p:cNvSpPr>
          <p:nvPr>
            <p:ph type="dt" sz="half" idx="10"/>
          </p:nvPr>
        </p:nvSpPr>
        <p:spPr/>
        <p:txBody>
          <a:bodyPr/>
          <a:lstStyle/>
          <a:p>
            <a:fld id="{95A7B968-E18A-4AB0-A1CD-5399A597A2C6}" type="datetimeFigureOut">
              <a:rPr lang="en-US" smtClean="0"/>
              <a:t>8/17/2025</a:t>
            </a:fld>
            <a:endParaRPr lang="en-US"/>
          </a:p>
        </p:txBody>
      </p:sp>
      <p:sp>
        <p:nvSpPr>
          <p:cNvPr id="3" name="Footer Placeholder 2">
            <a:extLst>
              <a:ext uri="{FF2B5EF4-FFF2-40B4-BE49-F238E27FC236}">
                <a16:creationId xmlns:a16="http://schemas.microsoft.com/office/drawing/2014/main" id="{032F03A6-64CF-0B07-2B4E-D8F2209FCA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2901ED-5A45-028C-AD89-C6D2ED7E32DB}"/>
              </a:ext>
            </a:extLst>
          </p:cNvPr>
          <p:cNvSpPr>
            <a:spLocks noGrp="1"/>
          </p:cNvSpPr>
          <p:nvPr>
            <p:ph type="sldNum" sz="quarter" idx="12"/>
          </p:nvPr>
        </p:nvSpPr>
        <p:spPr/>
        <p:txBody>
          <a:bodyPr/>
          <a:lstStyle/>
          <a:p>
            <a:fld id="{BDC0AE0C-F30F-4CC6-8125-3A5BEE312801}" type="slidenum">
              <a:rPr lang="en-US" smtClean="0"/>
              <a:t>‹#›</a:t>
            </a:fld>
            <a:endParaRPr lang="en-US"/>
          </a:p>
        </p:txBody>
      </p:sp>
    </p:spTree>
    <p:extLst>
      <p:ext uri="{BB962C8B-B14F-4D97-AF65-F5344CB8AC3E}">
        <p14:creationId xmlns:p14="http://schemas.microsoft.com/office/powerpoint/2010/main" val="1961087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28047-A1D9-EFFD-173D-4ACB23E0E8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F3546A-FB92-EF2D-6DF5-E604DFE40B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FCD14E-65A9-FB8A-9F1B-5B9AB4E0E9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D6F525-53C4-3E5A-0DCD-B8B3279E6B68}"/>
              </a:ext>
            </a:extLst>
          </p:cNvPr>
          <p:cNvSpPr>
            <a:spLocks noGrp="1"/>
          </p:cNvSpPr>
          <p:nvPr>
            <p:ph type="dt" sz="half" idx="10"/>
          </p:nvPr>
        </p:nvSpPr>
        <p:spPr/>
        <p:txBody>
          <a:bodyPr/>
          <a:lstStyle/>
          <a:p>
            <a:fld id="{95A7B968-E18A-4AB0-A1CD-5399A597A2C6}" type="datetimeFigureOut">
              <a:rPr lang="en-US" smtClean="0"/>
              <a:t>8/17/2025</a:t>
            </a:fld>
            <a:endParaRPr lang="en-US"/>
          </a:p>
        </p:txBody>
      </p:sp>
      <p:sp>
        <p:nvSpPr>
          <p:cNvPr id="6" name="Footer Placeholder 5">
            <a:extLst>
              <a:ext uri="{FF2B5EF4-FFF2-40B4-BE49-F238E27FC236}">
                <a16:creationId xmlns:a16="http://schemas.microsoft.com/office/drawing/2014/main" id="{46FFE527-9288-11A9-A521-B5E2869AA4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56895-1C94-0979-B160-F9A132B4D672}"/>
              </a:ext>
            </a:extLst>
          </p:cNvPr>
          <p:cNvSpPr>
            <a:spLocks noGrp="1"/>
          </p:cNvSpPr>
          <p:nvPr>
            <p:ph type="sldNum" sz="quarter" idx="12"/>
          </p:nvPr>
        </p:nvSpPr>
        <p:spPr/>
        <p:txBody>
          <a:bodyPr/>
          <a:lstStyle/>
          <a:p>
            <a:fld id="{BDC0AE0C-F30F-4CC6-8125-3A5BEE312801}" type="slidenum">
              <a:rPr lang="en-US" smtClean="0"/>
              <a:t>‹#›</a:t>
            </a:fld>
            <a:endParaRPr lang="en-US"/>
          </a:p>
        </p:txBody>
      </p:sp>
    </p:spTree>
    <p:extLst>
      <p:ext uri="{BB962C8B-B14F-4D97-AF65-F5344CB8AC3E}">
        <p14:creationId xmlns:p14="http://schemas.microsoft.com/office/powerpoint/2010/main" val="4162825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70F34-056A-2426-272A-4C5F9D3840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CBA8BA-990C-519B-57BB-75EAD74721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FE9956-E26D-7641-D064-6A6E81C6BF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5B160D-2290-DE2E-D404-87450A55DE47}"/>
              </a:ext>
            </a:extLst>
          </p:cNvPr>
          <p:cNvSpPr>
            <a:spLocks noGrp="1"/>
          </p:cNvSpPr>
          <p:nvPr>
            <p:ph type="dt" sz="half" idx="10"/>
          </p:nvPr>
        </p:nvSpPr>
        <p:spPr/>
        <p:txBody>
          <a:bodyPr/>
          <a:lstStyle/>
          <a:p>
            <a:fld id="{95A7B968-E18A-4AB0-A1CD-5399A597A2C6}" type="datetimeFigureOut">
              <a:rPr lang="en-US" smtClean="0"/>
              <a:t>8/17/2025</a:t>
            </a:fld>
            <a:endParaRPr lang="en-US"/>
          </a:p>
        </p:txBody>
      </p:sp>
      <p:sp>
        <p:nvSpPr>
          <p:cNvPr id="6" name="Footer Placeholder 5">
            <a:extLst>
              <a:ext uri="{FF2B5EF4-FFF2-40B4-BE49-F238E27FC236}">
                <a16:creationId xmlns:a16="http://schemas.microsoft.com/office/drawing/2014/main" id="{E1AF82B7-DB82-996B-65AF-9E798820E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AEB1B5-99F0-57EF-FCA8-98528CFCB0D1}"/>
              </a:ext>
            </a:extLst>
          </p:cNvPr>
          <p:cNvSpPr>
            <a:spLocks noGrp="1"/>
          </p:cNvSpPr>
          <p:nvPr>
            <p:ph type="sldNum" sz="quarter" idx="12"/>
          </p:nvPr>
        </p:nvSpPr>
        <p:spPr/>
        <p:txBody>
          <a:bodyPr/>
          <a:lstStyle/>
          <a:p>
            <a:fld id="{BDC0AE0C-F30F-4CC6-8125-3A5BEE312801}" type="slidenum">
              <a:rPr lang="en-US" smtClean="0"/>
              <a:t>‹#›</a:t>
            </a:fld>
            <a:endParaRPr lang="en-US"/>
          </a:p>
        </p:txBody>
      </p:sp>
    </p:spTree>
    <p:extLst>
      <p:ext uri="{BB962C8B-B14F-4D97-AF65-F5344CB8AC3E}">
        <p14:creationId xmlns:p14="http://schemas.microsoft.com/office/powerpoint/2010/main" val="3503778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E978BE-74B6-7E86-0FEF-3F9AA78D32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9C41DC-FE36-8C09-9353-0D61369E6D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8AA6D6-3872-A225-BABC-DF4D24E89F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5A7B968-E18A-4AB0-A1CD-5399A597A2C6}" type="datetimeFigureOut">
              <a:rPr lang="en-US" smtClean="0"/>
              <a:t>8/17/2025</a:t>
            </a:fld>
            <a:endParaRPr lang="en-US"/>
          </a:p>
        </p:txBody>
      </p:sp>
      <p:sp>
        <p:nvSpPr>
          <p:cNvPr id="5" name="Footer Placeholder 4">
            <a:extLst>
              <a:ext uri="{FF2B5EF4-FFF2-40B4-BE49-F238E27FC236}">
                <a16:creationId xmlns:a16="http://schemas.microsoft.com/office/drawing/2014/main" id="{7FB985A5-99D7-E83E-77F8-F426B355D4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D77AC00-DFC7-48F1-33AE-FEA18871A0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DC0AE0C-F30F-4CC6-8125-3A5BEE312801}" type="slidenum">
              <a:rPr lang="en-US" smtClean="0"/>
              <a:t>‹#›</a:t>
            </a:fld>
            <a:endParaRPr lang="en-US"/>
          </a:p>
        </p:txBody>
      </p:sp>
    </p:spTree>
    <p:extLst>
      <p:ext uri="{BB962C8B-B14F-4D97-AF65-F5344CB8AC3E}">
        <p14:creationId xmlns:p14="http://schemas.microsoft.com/office/powerpoint/2010/main" val="4097315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7">
            <a:extLst>
              <a:ext uri="{FF2B5EF4-FFF2-40B4-BE49-F238E27FC236}">
                <a16:creationId xmlns:a16="http://schemas.microsoft.com/office/drawing/2014/main" id="{412E534E-21AB-D141-8B30-89A3FF2283AC}"/>
              </a:ext>
            </a:extLst>
          </p:cNvPr>
          <p:cNvSpPr txBox="1">
            <a:spLocks/>
          </p:cNvSpPr>
          <p:nvPr/>
        </p:nvSpPr>
        <p:spPr>
          <a:xfrm>
            <a:off x="3148609" y="6053806"/>
            <a:ext cx="1474191" cy="33973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000"/>
          </a:p>
        </p:txBody>
      </p:sp>
      <p:sp>
        <p:nvSpPr>
          <p:cNvPr id="9" name="Google Shape;57;p13">
            <a:extLst>
              <a:ext uri="{FF2B5EF4-FFF2-40B4-BE49-F238E27FC236}">
                <a16:creationId xmlns:a16="http://schemas.microsoft.com/office/drawing/2014/main" id="{CBDD294B-74D3-BAAD-1FC1-4C8F761DDB09}"/>
              </a:ext>
            </a:extLst>
          </p:cNvPr>
          <p:cNvSpPr txBox="1">
            <a:spLocks/>
          </p:cNvSpPr>
          <p:nvPr/>
        </p:nvSpPr>
        <p:spPr>
          <a:xfrm>
            <a:off x="0" y="409106"/>
            <a:ext cx="12194541" cy="1410091"/>
          </a:xfrm>
          <a:prstGeom prst="rect">
            <a:avLst/>
          </a:prstGeom>
          <a:noFill/>
          <a:effectLst>
            <a:outerShdw blurRad="50800" dist="50800" dir="5400000" sx="74000" sy="74000" algn="ctr" rotWithShape="0">
              <a:schemeClr val="bg1"/>
            </a:outerShdw>
          </a:effectLst>
        </p:spPr>
        <p:txBody>
          <a:bodyPr spcFirstLastPara="1" vert="horz" lIns="91440" tIns="45720" rIns="91440" bIns="45720" rtlCol="0" anchor="ctr" anchorCtr="0">
            <a:noAutofit/>
          </a:bodyPr>
          <a:lstStyle>
            <a:lvl1pPr lvl="0" algn="l" defTabSz="914400" rtl="0" eaLnBrk="1" latinLnBrk="0" hangingPunct="1">
              <a:lnSpc>
                <a:spcPct val="90000"/>
              </a:lnSpc>
              <a:spcBef>
                <a:spcPts val="0"/>
              </a:spcBef>
              <a:spcAft>
                <a:spcPts val="0"/>
              </a:spcAft>
              <a:buClr>
                <a:schemeClr val="dk2"/>
              </a:buClr>
              <a:buSzPts val="2600"/>
              <a:buNone/>
              <a:defRPr sz="3467" kern="1200">
                <a:solidFill>
                  <a:schemeClr val="dk2"/>
                </a:solidFill>
                <a:latin typeface="+mj-lt"/>
                <a:ea typeface="+mj-ea"/>
                <a:cs typeface="+mj-cs"/>
              </a:defRPr>
            </a:lvl1pPr>
            <a:lvl2pPr lvl="1">
              <a:spcBef>
                <a:spcPts val="0"/>
              </a:spcBef>
              <a:spcAft>
                <a:spcPts val="0"/>
              </a:spcAft>
              <a:buClr>
                <a:schemeClr val="dk2"/>
              </a:buClr>
              <a:buSzPts val="2600"/>
              <a:buNone/>
              <a:defRPr sz="3467">
                <a:solidFill>
                  <a:schemeClr val="dk2"/>
                </a:solidFill>
              </a:defRPr>
            </a:lvl2pPr>
            <a:lvl3pPr lvl="2">
              <a:spcBef>
                <a:spcPts val="0"/>
              </a:spcBef>
              <a:spcAft>
                <a:spcPts val="0"/>
              </a:spcAft>
              <a:buClr>
                <a:schemeClr val="dk2"/>
              </a:buClr>
              <a:buSzPts val="2600"/>
              <a:buNone/>
              <a:defRPr sz="3467">
                <a:solidFill>
                  <a:schemeClr val="dk2"/>
                </a:solidFill>
              </a:defRPr>
            </a:lvl3pPr>
            <a:lvl4pPr lvl="3">
              <a:spcBef>
                <a:spcPts val="0"/>
              </a:spcBef>
              <a:spcAft>
                <a:spcPts val="0"/>
              </a:spcAft>
              <a:buClr>
                <a:schemeClr val="dk2"/>
              </a:buClr>
              <a:buSzPts val="2600"/>
              <a:buNone/>
              <a:defRPr sz="3467">
                <a:solidFill>
                  <a:schemeClr val="dk2"/>
                </a:solidFill>
              </a:defRPr>
            </a:lvl4pPr>
            <a:lvl5pPr lvl="4">
              <a:spcBef>
                <a:spcPts val="0"/>
              </a:spcBef>
              <a:spcAft>
                <a:spcPts val="0"/>
              </a:spcAft>
              <a:buClr>
                <a:schemeClr val="dk2"/>
              </a:buClr>
              <a:buSzPts val="2600"/>
              <a:buNone/>
              <a:defRPr sz="3467">
                <a:solidFill>
                  <a:schemeClr val="dk2"/>
                </a:solidFill>
              </a:defRPr>
            </a:lvl5pPr>
            <a:lvl6pPr lvl="5">
              <a:spcBef>
                <a:spcPts val="0"/>
              </a:spcBef>
              <a:spcAft>
                <a:spcPts val="0"/>
              </a:spcAft>
              <a:buClr>
                <a:schemeClr val="dk2"/>
              </a:buClr>
              <a:buSzPts val="2600"/>
              <a:buNone/>
              <a:defRPr sz="3467">
                <a:solidFill>
                  <a:schemeClr val="dk2"/>
                </a:solidFill>
              </a:defRPr>
            </a:lvl6pPr>
            <a:lvl7pPr lvl="6">
              <a:spcBef>
                <a:spcPts val="0"/>
              </a:spcBef>
              <a:spcAft>
                <a:spcPts val="0"/>
              </a:spcAft>
              <a:buClr>
                <a:schemeClr val="dk2"/>
              </a:buClr>
              <a:buSzPts val="2600"/>
              <a:buNone/>
              <a:defRPr sz="3467">
                <a:solidFill>
                  <a:schemeClr val="dk2"/>
                </a:solidFill>
              </a:defRPr>
            </a:lvl7pPr>
            <a:lvl8pPr lvl="7">
              <a:spcBef>
                <a:spcPts val="0"/>
              </a:spcBef>
              <a:spcAft>
                <a:spcPts val="0"/>
              </a:spcAft>
              <a:buClr>
                <a:schemeClr val="dk2"/>
              </a:buClr>
              <a:buSzPts val="2600"/>
              <a:buNone/>
              <a:defRPr sz="3467">
                <a:solidFill>
                  <a:schemeClr val="dk2"/>
                </a:solidFill>
              </a:defRPr>
            </a:lvl8pPr>
            <a:lvl9pPr lvl="8">
              <a:spcBef>
                <a:spcPts val="0"/>
              </a:spcBef>
              <a:spcAft>
                <a:spcPts val="0"/>
              </a:spcAft>
              <a:buClr>
                <a:schemeClr val="dk2"/>
              </a:buClr>
              <a:buSzPts val="2600"/>
              <a:buNone/>
              <a:defRPr sz="3467">
                <a:solidFill>
                  <a:schemeClr val="dk2"/>
                </a:solidFill>
              </a:defRPr>
            </a:lvl9pPr>
          </a:lstStyle>
          <a:p>
            <a:pPr algn="ctr">
              <a:lnSpc>
                <a:spcPct val="100000"/>
              </a:lnSpc>
              <a:spcBef>
                <a:spcPct val="0"/>
              </a:spcBef>
              <a:spcAft>
                <a:spcPts val="600"/>
              </a:spcAft>
              <a:buClrTx/>
              <a:buSzTx/>
              <a:defRPr/>
            </a:pPr>
            <a:r>
              <a:rPr lang="en-US" sz="3800" b="1">
                <a:ln w="0">
                  <a:noFill/>
                </a:ln>
                <a:solidFill>
                  <a:schemeClr val="tx1"/>
                </a:solidFill>
                <a:effectLst>
                  <a:outerShdw blurRad="50800" dist="38100" dir="7200000" sx="1000" sy="1000" algn="tl" rotWithShape="0">
                    <a:schemeClr val="bg1"/>
                  </a:outerShdw>
                </a:effectLst>
                <a:latin typeface="Arial" panose="020B0604020202020204" pitchFamily="34" charset="0"/>
                <a:ea typeface="+mn-ea"/>
                <a:cs typeface="Arial" panose="020B0604020202020204" pitchFamily="34" charset="0"/>
              </a:rPr>
              <a:t>Board of Forestry | Forest Practice Committee</a:t>
            </a:r>
          </a:p>
          <a:p>
            <a:pPr algn="ctr">
              <a:lnSpc>
                <a:spcPct val="100000"/>
              </a:lnSpc>
              <a:spcBef>
                <a:spcPct val="0"/>
              </a:spcBef>
              <a:spcAft>
                <a:spcPts val="600"/>
              </a:spcAft>
              <a:buClrTx/>
              <a:buSzTx/>
              <a:defRPr/>
            </a:pPr>
            <a:r>
              <a:rPr lang="en-US" sz="3200" b="1">
                <a:ln w="0">
                  <a:noFill/>
                </a:ln>
                <a:solidFill>
                  <a:schemeClr val="tx1"/>
                </a:solidFill>
                <a:effectLst>
                  <a:outerShdw blurRad="50800" dist="38100" dir="7200000" sx="1000" sy="1000" algn="tl" rotWithShape="0">
                    <a:schemeClr val="bg1"/>
                  </a:outerShdw>
                </a:effectLst>
                <a:latin typeface="Arial" panose="020B0604020202020204" pitchFamily="34" charset="0"/>
                <a:ea typeface="+mn-ea"/>
                <a:cs typeface="Arial" panose="020B0604020202020204" pitchFamily="34" charset="0"/>
              </a:rPr>
              <a:t>Geospatial Data Submissions</a:t>
            </a:r>
          </a:p>
          <a:p>
            <a:pPr algn="ctr">
              <a:lnSpc>
                <a:spcPct val="100000"/>
              </a:lnSpc>
              <a:spcBef>
                <a:spcPct val="0"/>
              </a:spcBef>
              <a:spcAft>
                <a:spcPts val="600"/>
              </a:spcAft>
              <a:buClrTx/>
              <a:buSzTx/>
              <a:defRPr/>
            </a:pPr>
            <a:r>
              <a:rPr lang="en-US" sz="2000" b="1">
                <a:ln w="0">
                  <a:noFill/>
                </a:ln>
                <a:solidFill>
                  <a:schemeClr val="tx1"/>
                </a:solidFill>
                <a:effectLst>
                  <a:outerShdw blurRad="50800" dist="38100" dir="7200000" sx="1000" sy="1000" algn="tl" rotWithShape="0">
                    <a:schemeClr val="bg1"/>
                  </a:outerShdw>
                </a:effectLst>
                <a:latin typeface="Arial" panose="020B0604020202020204" pitchFamily="34" charset="0"/>
                <a:ea typeface="+mn-ea"/>
                <a:cs typeface="Arial" panose="020B0604020202020204" pitchFamily="34" charset="0"/>
              </a:rPr>
              <a:t>August 19, 2025</a:t>
            </a:r>
          </a:p>
        </p:txBody>
      </p:sp>
      <p:pic>
        <p:nvPicPr>
          <p:cNvPr id="13" name="Picture 12" descr="A logo with blue and green text&#10;&#10;AI-generated content may be incorrect.">
            <a:extLst>
              <a:ext uri="{FF2B5EF4-FFF2-40B4-BE49-F238E27FC236}">
                <a16:creationId xmlns:a16="http://schemas.microsoft.com/office/drawing/2014/main" id="{89E7CCB1-A1BD-03EB-0B55-39AEA28A658C}"/>
              </a:ext>
            </a:extLst>
          </p:cNvPr>
          <p:cNvPicPr>
            <a:picLocks noChangeAspect="1"/>
          </p:cNvPicPr>
          <p:nvPr/>
        </p:nvPicPr>
        <p:blipFill>
          <a:blip r:embed="rId3"/>
          <a:srcRect t="31104" b="31161"/>
          <a:stretch/>
        </p:blipFill>
        <p:spPr>
          <a:xfrm>
            <a:off x="5292791" y="3128235"/>
            <a:ext cx="1603873" cy="605233"/>
          </a:xfrm>
          <a:prstGeom prst="rect">
            <a:avLst/>
          </a:prstGeom>
        </p:spPr>
      </p:pic>
      <p:sp>
        <p:nvSpPr>
          <p:cNvPr id="2" name="TextBox 1">
            <a:extLst>
              <a:ext uri="{FF2B5EF4-FFF2-40B4-BE49-F238E27FC236}">
                <a16:creationId xmlns:a16="http://schemas.microsoft.com/office/drawing/2014/main" id="{2911EFA1-9CFF-A340-2D2D-0CE6E9BBF593}"/>
              </a:ext>
            </a:extLst>
          </p:cNvPr>
          <p:cNvSpPr txBox="1"/>
          <p:nvPr/>
        </p:nvSpPr>
        <p:spPr>
          <a:xfrm>
            <a:off x="1651871" y="2420349"/>
            <a:ext cx="8885715" cy="707886"/>
          </a:xfrm>
          <a:prstGeom prst="rect">
            <a:avLst/>
          </a:prstGeom>
          <a:noFill/>
        </p:spPr>
        <p:txBody>
          <a:bodyPr wrap="square">
            <a:spAutoFit/>
          </a:bodyPr>
          <a:lstStyle/>
          <a:p>
            <a:pPr algn="ctr">
              <a:lnSpc>
                <a:spcPct val="100000"/>
              </a:lnSpc>
            </a:pPr>
            <a:r>
              <a:rPr lang="en-US" sz="2000">
                <a:ln w="0">
                  <a:noFill/>
                </a:ln>
                <a:effectLst>
                  <a:outerShdw blurRad="50800" dist="38100" dir="7200000" sx="1000" sy="1000" algn="tl" rotWithShape="0">
                    <a:schemeClr val="bg1"/>
                  </a:outerShdw>
                </a:effectLst>
                <a:latin typeface="Arial" panose="020B0604020202020204" pitchFamily="34" charset="0"/>
                <a:cs typeface="Arial" panose="020B0604020202020204" pitchFamily="34" charset="0"/>
              </a:rPr>
              <a:t>Loretta Moreno, Environmental Program Manager</a:t>
            </a:r>
          </a:p>
          <a:p>
            <a:pPr algn="ctr">
              <a:lnSpc>
                <a:spcPct val="100000"/>
              </a:lnSpc>
            </a:pPr>
            <a:r>
              <a:rPr lang="en-US" sz="2000">
                <a:ln w="0">
                  <a:noFill/>
                </a:ln>
                <a:effectLst>
                  <a:outerShdw blurRad="50800" dist="38100" dir="7200000" sx="1000" sy="1000" algn="tl" rotWithShape="0">
                    <a:schemeClr val="bg1"/>
                  </a:outerShdw>
                </a:effectLst>
                <a:latin typeface="Arial" panose="020B0604020202020204" pitchFamily="34" charset="0"/>
                <a:cs typeface="Arial" panose="020B0604020202020204" pitchFamily="34" charset="0"/>
              </a:rPr>
              <a:t>Timber Regulation and Forest Restoration Program </a:t>
            </a:r>
          </a:p>
        </p:txBody>
      </p:sp>
      <p:pic>
        <p:nvPicPr>
          <p:cNvPr id="25" name="Picture 24" descr="Timber Harvesting">
            <a:extLst>
              <a:ext uri="{FF2B5EF4-FFF2-40B4-BE49-F238E27FC236}">
                <a16:creationId xmlns:a16="http://schemas.microsoft.com/office/drawing/2014/main" id="{B08BF932-5E43-194B-ECC8-6FC2178FA45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27259" y="4232260"/>
            <a:ext cx="3324750" cy="2216634"/>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27" name="Picture 26" descr="A picture containing outdoor, nature, tree, plant&#10;&#10;AI-generated content may be incorrect.">
            <a:extLst>
              <a:ext uri="{FF2B5EF4-FFF2-40B4-BE49-F238E27FC236}">
                <a16:creationId xmlns:a16="http://schemas.microsoft.com/office/drawing/2014/main" id="{F303B2E5-4C98-1121-2802-33E8850303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723" y="4232260"/>
            <a:ext cx="3756088" cy="2109506"/>
          </a:xfrm>
          <a:prstGeom prst="rect">
            <a:avLst/>
          </a:prstGeom>
        </p:spPr>
      </p:pic>
      <p:pic>
        <p:nvPicPr>
          <p:cNvPr id="28" name="Picture 27">
            <a:extLst>
              <a:ext uri="{FF2B5EF4-FFF2-40B4-BE49-F238E27FC236}">
                <a16:creationId xmlns:a16="http://schemas.microsoft.com/office/drawing/2014/main" id="{CC21C6FB-1E21-00D3-12AA-5B7FFA3B6AD2}"/>
              </a:ext>
            </a:extLst>
          </p:cNvPr>
          <p:cNvPicPr>
            <a:picLocks noChangeAspect="1"/>
          </p:cNvPicPr>
          <p:nvPr/>
        </p:nvPicPr>
        <p:blipFill>
          <a:blip r:embed="rId6"/>
          <a:srcRect l="6631" r="2" b="2"/>
          <a:stretch>
            <a:fillRect/>
          </a:stretch>
        </p:blipFill>
        <p:spPr>
          <a:xfrm>
            <a:off x="4994467" y="4055128"/>
            <a:ext cx="2540136" cy="2570898"/>
          </a:xfrm>
          <a:prstGeom prst="rect">
            <a:avLst/>
          </a:prstGeom>
        </p:spPr>
      </p:pic>
      <p:pic>
        <p:nvPicPr>
          <p:cNvPr id="30" name="Graphic 29" descr="Marker with solid fill">
            <a:extLst>
              <a:ext uri="{FF2B5EF4-FFF2-40B4-BE49-F238E27FC236}">
                <a16:creationId xmlns:a16="http://schemas.microsoft.com/office/drawing/2014/main" id="{29906500-F2D4-7369-4343-D9EF319FD46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40397" y="4637250"/>
            <a:ext cx="649763" cy="649763"/>
          </a:xfrm>
          <a:prstGeom prst="rect">
            <a:avLst/>
          </a:prstGeom>
        </p:spPr>
      </p:pic>
      <p:pic>
        <p:nvPicPr>
          <p:cNvPr id="1029" name="Graphic 1028" descr="Marker with solid fill">
            <a:extLst>
              <a:ext uri="{FF2B5EF4-FFF2-40B4-BE49-F238E27FC236}">
                <a16:creationId xmlns:a16="http://schemas.microsoft.com/office/drawing/2014/main" id="{1FDAABDD-FD9F-8D49-0299-706E4514931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70028" y="4617043"/>
            <a:ext cx="661837" cy="661837"/>
          </a:xfrm>
          <a:prstGeom prst="rect">
            <a:avLst/>
          </a:prstGeom>
        </p:spPr>
      </p:pic>
    </p:spTree>
    <p:extLst>
      <p:ext uri="{BB962C8B-B14F-4D97-AF65-F5344CB8AC3E}">
        <p14:creationId xmlns:p14="http://schemas.microsoft.com/office/powerpoint/2010/main" val="2515448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645D13-BBAA-90BA-E8C3-71E1374DE03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6836B7-3DBE-CF0E-09D3-7A0353BCD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145DA51E-29E7-DF7B-13AD-5DB9B2415F16}"/>
              </a:ext>
            </a:extLst>
          </p:cNvPr>
          <p:cNvPicPr>
            <a:picLocks noChangeAspect="1"/>
          </p:cNvPicPr>
          <p:nvPr/>
        </p:nvPicPr>
        <p:blipFill>
          <a:blip r:embed="rId3"/>
          <a:srcRect l="47555" r="7538" b="-1"/>
          <a:stretch>
            <a:fillRect/>
          </a:stretch>
        </p:blipFill>
        <p:spPr>
          <a:xfrm>
            <a:off x="321731" y="557189"/>
            <a:ext cx="5668684" cy="5743618"/>
          </a:xfrm>
          <a:prstGeom prst="rect">
            <a:avLst/>
          </a:prstGeom>
        </p:spPr>
      </p:pic>
      <p:pic>
        <p:nvPicPr>
          <p:cNvPr id="4" name="Picture 3">
            <a:extLst>
              <a:ext uri="{FF2B5EF4-FFF2-40B4-BE49-F238E27FC236}">
                <a16:creationId xmlns:a16="http://schemas.microsoft.com/office/drawing/2014/main" id="{0935F230-D1E1-9BEB-F122-B7D6AD5487AC}"/>
              </a:ext>
            </a:extLst>
          </p:cNvPr>
          <p:cNvPicPr>
            <a:picLocks noChangeAspect="1"/>
          </p:cNvPicPr>
          <p:nvPr/>
        </p:nvPicPr>
        <p:blipFill>
          <a:blip r:embed="rId4"/>
          <a:srcRect l="6631" r="2" b="2"/>
          <a:stretch>
            <a:fillRect/>
          </a:stretch>
        </p:blipFill>
        <p:spPr>
          <a:xfrm>
            <a:off x="6195375" y="557189"/>
            <a:ext cx="5674893" cy="5743618"/>
          </a:xfrm>
          <a:prstGeom prst="rect">
            <a:avLst/>
          </a:prstGeom>
        </p:spPr>
      </p:pic>
    </p:spTree>
    <p:extLst>
      <p:ext uri="{BB962C8B-B14F-4D97-AF65-F5344CB8AC3E}">
        <p14:creationId xmlns:p14="http://schemas.microsoft.com/office/powerpoint/2010/main" val="3684112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E3EFF6-DACA-E4E3-B854-CA644B74AAFA}"/>
              </a:ext>
            </a:extLst>
          </p:cNvPr>
          <p:cNvPicPr>
            <a:picLocks noChangeAspect="1"/>
          </p:cNvPicPr>
          <p:nvPr/>
        </p:nvPicPr>
        <p:blipFill>
          <a:blip r:embed="rId3"/>
          <a:srcRect r="-1" b="11090"/>
          <a:stretch>
            <a:fillRect/>
          </a:stretch>
        </p:blipFill>
        <p:spPr>
          <a:xfrm>
            <a:off x="3261658" y="444067"/>
            <a:ext cx="5668684" cy="5743618"/>
          </a:xfrm>
          <a:prstGeom prst="rect">
            <a:avLst/>
          </a:prstGeom>
        </p:spPr>
      </p:pic>
      <p:sp>
        <p:nvSpPr>
          <p:cNvPr id="9" name="Oval 8">
            <a:extLst>
              <a:ext uri="{FF2B5EF4-FFF2-40B4-BE49-F238E27FC236}">
                <a16:creationId xmlns:a16="http://schemas.microsoft.com/office/drawing/2014/main" id="{45BF9C5C-26A5-0F91-0465-4670FC565808}"/>
              </a:ext>
            </a:extLst>
          </p:cNvPr>
          <p:cNvSpPr/>
          <p:nvPr/>
        </p:nvSpPr>
        <p:spPr>
          <a:xfrm>
            <a:off x="3733800" y="3704167"/>
            <a:ext cx="1058333" cy="905933"/>
          </a:xfrm>
          <a:prstGeom prst="ellipse">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6361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4B28A44-680C-0A33-9818-6299E095F91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A2967F1-F1B3-12BF-AE71-0E3C018033A4}"/>
              </a:ext>
            </a:extLst>
          </p:cNvPr>
          <p:cNvSpPr txBox="1"/>
          <p:nvPr/>
        </p:nvSpPr>
        <p:spPr>
          <a:xfrm>
            <a:off x="761802" y="858982"/>
            <a:ext cx="3160341" cy="5152933"/>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3600" b="0" i="0" u="none" strike="noStrike" kern="1200" baseline="0">
              <a:solidFill>
                <a:schemeClr val="tx1"/>
              </a:solidFill>
              <a:latin typeface="+mj-lt"/>
              <a:ea typeface="+mj-ea"/>
              <a:cs typeface="+mj-cs"/>
            </a:endParaRPr>
          </a:p>
          <a:p>
            <a:pPr>
              <a:lnSpc>
                <a:spcPct val="90000"/>
              </a:lnSpc>
              <a:spcBef>
                <a:spcPct val="0"/>
              </a:spcBef>
              <a:spcAft>
                <a:spcPts val="600"/>
              </a:spcAft>
            </a:pPr>
            <a:r>
              <a:rPr lang="en-US" sz="3600" b="1" i="0" u="none" strike="noStrike" kern="1200" baseline="0">
                <a:solidFill>
                  <a:schemeClr val="tx1"/>
                </a:solidFill>
                <a:latin typeface="+mj-lt"/>
                <a:ea typeface="+mj-ea"/>
                <a:cs typeface="+mj-cs"/>
              </a:rPr>
              <a:t> </a:t>
            </a:r>
            <a:r>
              <a:rPr lang="en-US" sz="3600" b="1" kern="1200">
                <a:solidFill>
                  <a:schemeClr val="tx1"/>
                </a:solidFill>
                <a:latin typeface="+mj-lt"/>
                <a:ea typeface="+mj-ea"/>
                <a:cs typeface="+mj-cs"/>
              </a:rPr>
              <a:t>Data Acquisition Scope</a:t>
            </a:r>
          </a:p>
        </p:txBody>
      </p:sp>
      <p:graphicFrame>
        <p:nvGraphicFramePr>
          <p:cNvPr id="26" name="TextBox 3">
            <a:extLst>
              <a:ext uri="{FF2B5EF4-FFF2-40B4-BE49-F238E27FC236}">
                <a16:creationId xmlns:a16="http://schemas.microsoft.com/office/drawing/2014/main" id="{E19E07A8-A056-70F2-974D-1B54608B1028}"/>
              </a:ext>
            </a:extLst>
          </p:cNvPr>
          <p:cNvGraphicFramePr/>
          <p:nvPr>
            <p:extLst>
              <p:ext uri="{D42A27DB-BD31-4B8C-83A1-F6EECF244321}">
                <p14:modId xmlns:p14="http://schemas.microsoft.com/office/powerpoint/2010/main" val="2207519044"/>
              </p:ext>
            </p:extLst>
          </p:nvPr>
        </p:nvGraphicFramePr>
        <p:xfrm>
          <a:off x="5368169" y="601324"/>
          <a:ext cx="5849557" cy="5618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743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5B506-010C-D68A-F239-EC56063EE64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4416431-E24D-32AC-DA23-845BC6FC5B2C}"/>
              </a:ext>
            </a:extLst>
          </p:cNvPr>
          <p:cNvSpPr txBox="1"/>
          <p:nvPr/>
        </p:nvSpPr>
        <p:spPr>
          <a:xfrm>
            <a:off x="2430914" y="1902010"/>
            <a:ext cx="7330171" cy="1077218"/>
          </a:xfrm>
          <a:prstGeom prst="rect">
            <a:avLst/>
          </a:prstGeom>
          <a:noFill/>
        </p:spPr>
        <p:txBody>
          <a:bodyPr wrap="square">
            <a:spAutoFit/>
          </a:bodyPr>
          <a:lstStyle/>
          <a:p>
            <a:pPr algn="ctr"/>
            <a:endParaRPr lang="en-US" sz="2800" b="0" i="0" u="none" strike="noStrike" baseline="0">
              <a:solidFill>
                <a:srgbClr val="000000"/>
              </a:solidFill>
              <a:latin typeface="Aptos Display" panose="020B0004020202020204" pitchFamily="34" charset="0"/>
            </a:endParaRPr>
          </a:p>
          <a:p>
            <a:pPr algn="ctr"/>
            <a:r>
              <a:rPr lang="en-US" sz="2800" b="1" i="0" u="none" strike="noStrike" baseline="0">
                <a:solidFill>
                  <a:srgbClr val="000000"/>
                </a:solidFill>
                <a:latin typeface="Aptos Display" panose="020B0004020202020204" pitchFamily="34" charset="0"/>
              </a:rPr>
              <a:t> </a:t>
            </a:r>
            <a:r>
              <a:rPr lang="en-US" sz="3600" b="1" i="0" u="none" strike="noStrike" baseline="0">
                <a:solidFill>
                  <a:srgbClr val="0F4660"/>
                </a:solidFill>
                <a:latin typeface="Aptos Display" panose="020B0004020202020204" pitchFamily="34" charset="0"/>
              </a:rPr>
              <a:t>Mandates to Assess Working Lands </a:t>
            </a:r>
            <a:endParaRPr lang="en-US" sz="3600" b="1"/>
          </a:p>
        </p:txBody>
      </p:sp>
    </p:spTree>
    <p:extLst>
      <p:ext uri="{BB962C8B-B14F-4D97-AF65-F5344CB8AC3E}">
        <p14:creationId xmlns:p14="http://schemas.microsoft.com/office/powerpoint/2010/main" val="1338564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827B9-3529-AD21-D1EF-18B6811D346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DAC680-6933-16B7-1A00-7DE2C07FC8C5}"/>
              </a:ext>
            </a:extLst>
          </p:cNvPr>
          <p:cNvSpPr txBox="1">
            <a:spLocks/>
          </p:cNvSpPr>
          <p:nvPr/>
        </p:nvSpPr>
        <p:spPr>
          <a:xfrm>
            <a:off x="842433" y="1556259"/>
            <a:ext cx="9809480" cy="48526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buNone/>
            </a:pPr>
            <a:r>
              <a:rPr lang="en-US" sz="2400" b="1">
                <a:effectLst/>
                <a:latin typeface="Aptos" panose="020B0004020202020204" pitchFamily="34" charset="0"/>
                <a:ea typeface="Aptos" panose="020B0004020202020204" pitchFamily="34" charset="0"/>
                <a:cs typeface="Aptos" panose="020B0004020202020204" pitchFamily="34" charset="0"/>
              </a:rPr>
              <a:t>AB 1492</a:t>
            </a:r>
          </a:p>
          <a:p>
            <a:r>
              <a:rPr lang="en-US" sz="2400">
                <a:effectLst/>
                <a:latin typeface="Aptos" panose="020B0004020202020204" pitchFamily="34" charset="0"/>
                <a:ea typeface="Times New Roman" panose="02020603050405020304" pitchFamily="18" charset="0"/>
                <a:cs typeface="Aptos" panose="020B0004020202020204" pitchFamily="34" charset="0"/>
              </a:rPr>
              <a:t>Directs the Timber Regulation and Forest Restoration Program to develop statewide ecological performance measures (EPM) as an accountability measure for the multiple State programs that regulate timber and forest lands statewide, regardless of ownership</a:t>
            </a:r>
          </a:p>
          <a:p>
            <a:pPr marL="0" indent="0">
              <a:buNone/>
            </a:pPr>
            <a:endParaRPr lang="en-US" sz="2400">
              <a:effectLst/>
              <a:latin typeface="Aptos" panose="020B0004020202020204" pitchFamily="34" charset="0"/>
              <a:ea typeface="Times New Roman" panose="02020603050405020304" pitchFamily="18" charset="0"/>
              <a:cs typeface="Aptos" panose="020B0004020202020204" pitchFamily="34" charset="0"/>
            </a:endParaRPr>
          </a:p>
          <a:p>
            <a:pPr lvl="1"/>
            <a:r>
              <a:rPr lang="en-US">
                <a:effectLst/>
                <a:latin typeface="Aptos" panose="020B0004020202020204" pitchFamily="34" charset="0"/>
                <a:ea typeface="Times New Roman" panose="02020603050405020304" pitchFamily="18" charset="0"/>
                <a:cs typeface="Aptos" panose="020B0004020202020204" pitchFamily="34" charset="0"/>
              </a:rPr>
              <a:t>The EPM approach includes traditional timber harvest activities as well as efforts to invest in forest health and wildfire resilience. </a:t>
            </a:r>
          </a:p>
          <a:p>
            <a:pPr lvl="1"/>
            <a:r>
              <a:rPr lang="en-US" b="1">
                <a:effectLst/>
                <a:latin typeface="Aptos" panose="020B0004020202020204" pitchFamily="34" charset="0"/>
                <a:ea typeface="Times New Roman" panose="02020603050405020304" pitchFamily="18" charset="0"/>
                <a:cs typeface="Aptos" panose="020B0004020202020204" pitchFamily="34" charset="0"/>
              </a:rPr>
              <a:t>Data on where management has occurred is required </a:t>
            </a:r>
            <a:r>
              <a:rPr lang="en-US">
                <a:effectLst/>
                <a:latin typeface="Aptos" panose="020B0004020202020204" pitchFamily="34" charset="0"/>
                <a:ea typeface="Times New Roman" panose="02020603050405020304" pitchFamily="18" charset="0"/>
                <a:cs typeface="Aptos" panose="020B0004020202020204" pitchFamily="34" charset="0"/>
              </a:rPr>
              <a:t>to perform the required assessments.</a:t>
            </a:r>
          </a:p>
        </p:txBody>
      </p:sp>
      <p:sp>
        <p:nvSpPr>
          <p:cNvPr id="4" name="TextBox 3">
            <a:extLst>
              <a:ext uri="{FF2B5EF4-FFF2-40B4-BE49-F238E27FC236}">
                <a16:creationId xmlns:a16="http://schemas.microsoft.com/office/drawing/2014/main" id="{0EAB22C4-3871-E1E0-77F2-B4EEF8331F56}"/>
              </a:ext>
            </a:extLst>
          </p:cNvPr>
          <p:cNvSpPr txBox="1"/>
          <p:nvPr/>
        </p:nvSpPr>
        <p:spPr>
          <a:xfrm>
            <a:off x="1044430" y="-58023"/>
            <a:ext cx="9405485" cy="1077218"/>
          </a:xfrm>
          <a:prstGeom prst="rect">
            <a:avLst/>
          </a:prstGeom>
          <a:noFill/>
        </p:spPr>
        <p:txBody>
          <a:bodyPr wrap="square">
            <a:spAutoFit/>
          </a:bodyPr>
          <a:lstStyle/>
          <a:p>
            <a:pPr algn="ctr"/>
            <a:endParaRPr lang="en-US" sz="2800" b="0" i="0" u="none" strike="noStrike" baseline="0">
              <a:solidFill>
                <a:srgbClr val="000000"/>
              </a:solidFill>
              <a:latin typeface="Aptos Display" panose="020B0004020202020204" pitchFamily="34" charset="0"/>
            </a:endParaRPr>
          </a:p>
          <a:p>
            <a:pPr algn="ctr"/>
            <a:r>
              <a:rPr lang="en-US" sz="2800" b="1" i="0" u="none" strike="noStrike" baseline="0">
                <a:solidFill>
                  <a:srgbClr val="000000"/>
                </a:solidFill>
                <a:latin typeface="Aptos Display" panose="020B0004020202020204" pitchFamily="34" charset="0"/>
              </a:rPr>
              <a:t> </a:t>
            </a:r>
            <a:r>
              <a:rPr lang="en-US" sz="3600" b="1" i="0" u="none" strike="noStrike" baseline="0">
                <a:solidFill>
                  <a:srgbClr val="0F4660"/>
                </a:solidFill>
                <a:latin typeface="Aptos Display" panose="020B0004020202020204" pitchFamily="34" charset="0"/>
              </a:rPr>
              <a:t>Why account for land management activities?</a:t>
            </a:r>
            <a:endParaRPr lang="en-US" sz="3600" b="1"/>
          </a:p>
        </p:txBody>
      </p:sp>
    </p:spTree>
    <p:extLst>
      <p:ext uri="{BB962C8B-B14F-4D97-AF65-F5344CB8AC3E}">
        <p14:creationId xmlns:p14="http://schemas.microsoft.com/office/powerpoint/2010/main" val="419059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25EE6-F42E-CF5B-6CF3-CE0BAB05EC2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BBED38-61E7-4EDF-B89B-3481B8A6D3EE}"/>
              </a:ext>
            </a:extLst>
          </p:cNvPr>
          <p:cNvSpPr txBox="1">
            <a:spLocks/>
          </p:cNvSpPr>
          <p:nvPr/>
        </p:nvSpPr>
        <p:spPr>
          <a:xfrm>
            <a:off x="838200" y="1709536"/>
            <a:ext cx="9809480" cy="48526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buNone/>
            </a:pPr>
            <a:r>
              <a:rPr lang="en-US" sz="2400" b="1">
                <a:latin typeface="Aptos" panose="020B0004020202020204" pitchFamily="34" charset="0"/>
                <a:ea typeface="Aptos" panose="020B0004020202020204" pitchFamily="34" charset="0"/>
                <a:cs typeface="Aptos" panose="020B0004020202020204" pitchFamily="34" charset="0"/>
              </a:rPr>
              <a:t>SB 901</a:t>
            </a:r>
            <a:endParaRPr lang="en-US" sz="2400" b="1">
              <a:effectLst/>
              <a:latin typeface="Aptos" panose="020B0004020202020204" pitchFamily="34" charset="0"/>
              <a:ea typeface="Aptos" panose="020B0004020202020204" pitchFamily="34" charset="0"/>
              <a:cs typeface="Aptos" panose="020B0004020202020204" pitchFamily="34" charset="0"/>
            </a:endParaRPr>
          </a:p>
          <a:p>
            <a:r>
              <a:rPr lang="en-US" sz="2400">
                <a:effectLst/>
                <a:latin typeface="Aptos" panose="020B0004020202020204" pitchFamily="34" charset="0"/>
                <a:ea typeface="Times New Roman" panose="02020603050405020304" pitchFamily="18" charset="0"/>
                <a:cs typeface="Aptos" panose="020B0004020202020204" pitchFamily="34" charset="0"/>
              </a:rPr>
              <a:t>Requires CARB to quantify how forest management influences carbon on the landscape.</a:t>
            </a:r>
          </a:p>
          <a:p>
            <a:pPr lvl="1"/>
            <a:r>
              <a:rPr lang="en-US" b="1">
                <a:latin typeface="Aptos" panose="020B0004020202020204" pitchFamily="34" charset="0"/>
                <a:ea typeface="Times New Roman" panose="02020603050405020304" pitchFamily="18" charset="0"/>
                <a:cs typeface="Aptos" panose="020B0004020202020204" pitchFamily="34" charset="0"/>
              </a:rPr>
              <a:t>Data on where management has occurred is required </a:t>
            </a:r>
            <a:r>
              <a:rPr lang="en-US">
                <a:latin typeface="Aptos" panose="020B0004020202020204" pitchFamily="34" charset="0"/>
                <a:ea typeface="Times New Roman" panose="02020603050405020304" pitchFamily="18" charset="0"/>
                <a:cs typeface="Aptos" panose="020B0004020202020204" pitchFamily="34" charset="0"/>
              </a:rPr>
              <a:t>to perform the required assessments.</a:t>
            </a:r>
          </a:p>
          <a:p>
            <a:pPr marL="457200" lvl="1" indent="0">
              <a:buNone/>
            </a:pPr>
            <a:endParaRPr lang="en-US" sz="2000">
              <a:effectLst/>
              <a:latin typeface="Aptos" panose="020B0004020202020204" pitchFamily="34" charset="0"/>
              <a:ea typeface="Times New Roman" panose="02020603050405020304" pitchFamily="18" charset="0"/>
              <a:cs typeface="Aptos" panose="020B0004020202020204" pitchFamily="34" charset="0"/>
            </a:endParaRPr>
          </a:p>
          <a:p>
            <a:pPr marL="0" indent="0">
              <a:buNone/>
            </a:pPr>
            <a:endParaRPr lang="en-US" sz="2400">
              <a:effectLst/>
              <a:latin typeface="Aptos" panose="020B0004020202020204" pitchFamily="34" charset="0"/>
              <a:ea typeface="Times New Roman" panose="02020603050405020304" pitchFamily="18" charset="0"/>
              <a:cs typeface="Aptos" panose="020B0004020202020204" pitchFamily="34" charset="0"/>
            </a:endParaRPr>
          </a:p>
        </p:txBody>
      </p:sp>
      <p:sp>
        <p:nvSpPr>
          <p:cNvPr id="5" name="TextBox 4">
            <a:extLst>
              <a:ext uri="{FF2B5EF4-FFF2-40B4-BE49-F238E27FC236}">
                <a16:creationId xmlns:a16="http://schemas.microsoft.com/office/drawing/2014/main" id="{73AF19F1-4AD7-DF11-D6D7-ECC294896102}"/>
              </a:ext>
            </a:extLst>
          </p:cNvPr>
          <p:cNvSpPr txBox="1"/>
          <p:nvPr/>
        </p:nvSpPr>
        <p:spPr>
          <a:xfrm>
            <a:off x="1044430" y="-58023"/>
            <a:ext cx="9405485" cy="1077218"/>
          </a:xfrm>
          <a:prstGeom prst="rect">
            <a:avLst/>
          </a:prstGeom>
          <a:noFill/>
        </p:spPr>
        <p:txBody>
          <a:bodyPr wrap="square">
            <a:spAutoFit/>
          </a:bodyPr>
          <a:lstStyle/>
          <a:p>
            <a:pPr algn="ctr"/>
            <a:endParaRPr lang="en-US" sz="2800" b="0" i="0" u="none" strike="noStrike" baseline="0">
              <a:solidFill>
                <a:srgbClr val="000000"/>
              </a:solidFill>
              <a:latin typeface="Aptos Display" panose="020B0004020202020204" pitchFamily="34" charset="0"/>
            </a:endParaRPr>
          </a:p>
          <a:p>
            <a:pPr algn="ctr"/>
            <a:r>
              <a:rPr lang="en-US" sz="2800" b="1" i="0" u="none" strike="noStrike" baseline="0">
                <a:solidFill>
                  <a:srgbClr val="000000"/>
                </a:solidFill>
                <a:latin typeface="Aptos Display" panose="020B0004020202020204" pitchFamily="34" charset="0"/>
              </a:rPr>
              <a:t> </a:t>
            </a:r>
            <a:r>
              <a:rPr lang="en-US" sz="3600" b="1" i="0" u="none" strike="noStrike" baseline="0">
                <a:solidFill>
                  <a:srgbClr val="0F4660"/>
                </a:solidFill>
                <a:latin typeface="Aptos Display" panose="020B0004020202020204" pitchFamily="34" charset="0"/>
              </a:rPr>
              <a:t>Why account for land management activities?</a:t>
            </a:r>
            <a:endParaRPr lang="en-US" sz="3600" b="1"/>
          </a:p>
        </p:txBody>
      </p:sp>
    </p:spTree>
    <p:extLst>
      <p:ext uri="{BB962C8B-B14F-4D97-AF65-F5344CB8AC3E}">
        <p14:creationId xmlns:p14="http://schemas.microsoft.com/office/powerpoint/2010/main" val="1221787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ADA36-DCF9-0E05-A032-4DB9D71B9B2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477EC9-00F2-8299-CCC6-E7A062559A8D}"/>
              </a:ext>
            </a:extLst>
          </p:cNvPr>
          <p:cNvSpPr txBox="1">
            <a:spLocks/>
          </p:cNvSpPr>
          <p:nvPr/>
        </p:nvSpPr>
        <p:spPr>
          <a:xfrm>
            <a:off x="838200" y="1709536"/>
            <a:ext cx="9809480" cy="48526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buNone/>
            </a:pPr>
            <a:r>
              <a:rPr lang="en-US" sz="2400" b="1">
                <a:effectLst/>
                <a:latin typeface="Aptos" panose="020B0004020202020204" pitchFamily="34" charset="0"/>
                <a:ea typeface="Aptos" panose="020B0004020202020204" pitchFamily="34" charset="0"/>
                <a:cs typeface="Aptos" panose="020B0004020202020204" pitchFamily="34" charset="0"/>
              </a:rPr>
              <a:t>AB 203 </a:t>
            </a:r>
          </a:p>
          <a:p>
            <a:r>
              <a:rPr lang="en-US" sz="2400">
                <a:effectLst/>
                <a:latin typeface="Aptos" panose="020B0004020202020204" pitchFamily="34" charset="0"/>
                <a:ea typeface="Times New Roman" panose="02020603050405020304" pitchFamily="18" charset="0"/>
                <a:cs typeface="Aptos" panose="020B0004020202020204" pitchFamily="34" charset="0"/>
              </a:rPr>
              <a:t>On or before December 31, 2022, CAL FIRE shall develop a </a:t>
            </a:r>
            <a:r>
              <a:rPr lang="en-US" sz="2400" b="1">
                <a:effectLst/>
                <a:latin typeface="Aptos" panose="020B0004020202020204" pitchFamily="34" charset="0"/>
                <a:ea typeface="Times New Roman" panose="02020603050405020304" pitchFamily="18" charset="0"/>
                <a:cs typeface="Aptos" panose="020B0004020202020204" pitchFamily="34" charset="0"/>
              </a:rPr>
              <a:t>standardized protocol for monitoring implementation and evaluating the positive and negative ecological and fire behavior impacts </a:t>
            </a:r>
            <a:r>
              <a:rPr lang="en-US" sz="2400">
                <a:effectLst/>
                <a:latin typeface="Aptos" panose="020B0004020202020204" pitchFamily="34" charset="0"/>
                <a:ea typeface="Times New Roman" panose="02020603050405020304" pitchFamily="18" charset="0"/>
                <a:cs typeface="Aptos" panose="020B0004020202020204" pitchFamily="34" charset="0"/>
              </a:rPr>
              <a:t>from vegetation management projects undertaken by the state...</a:t>
            </a:r>
          </a:p>
          <a:p>
            <a:pPr lvl="1"/>
            <a:r>
              <a:rPr lang="en-US">
                <a:effectLst/>
                <a:latin typeface="Aptos" panose="020B0004020202020204" pitchFamily="34" charset="0"/>
                <a:ea typeface="Times New Roman" panose="02020603050405020304" pitchFamily="18" charset="0"/>
                <a:cs typeface="Aptos" panose="020B0004020202020204" pitchFamily="34" charset="0"/>
              </a:rPr>
              <a:t>The reporting and monitoring requirements …shall be expanded to other state agencies that undertake or fund hazardous fuel reduction and vegetation management projects by December 31, 2024, including, but not limited to, projects funded or conducted by state conservancies, the Department of Fish and Wildlife, or the Department of Parks and Recreation.</a:t>
            </a:r>
          </a:p>
          <a:p>
            <a:pPr lvl="1"/>
            <a:r>
              <a:rPr lang="en-US" b="1">
                <a:latin typeface="Aptos" panose="020B0004020202020204" pitchFamily="34" charset="0"/>
                <a:ea typeface="Times New Roman" panose="02020603050405020304" pitchFamily="18" charset="0"/>
                <a:cs typeface="Aptos" panose="020B0004020202020204" pitchFamily="34" charset="0"/>
              </a:rPr>
              <a:t>Data on where management has occurred is required </a:t>
            </a:r>
            <a:r>
              <a:rPr lang="en-US">
                <a:latin typeface="Aptos" panose="020B0004020202020204" pitchFamily="34" charset="0"/>
                <a:ea typeface="Times New Roman" panose="02020603050405020304" pitchFamily="18" charset="0"/>
                <a:cs typeface="Aptos" panose="020B0004020202020204" pitchFamily="34" charset="0"/>
              </a:rPr>
              <a:t>to perform the required assessments.</a:t>
            </a:r>
          </a:p>
          <a:p>
            <a:pPr lvl="1"/>
            <a:endParaRPr lang="en-US">
              <a:effectLst/>
              <a:latin typeface="Aptos" panose="020B0004020202020204" pitchFamily="34" charset="0"/>
              <a:ea typeface="Times New Roman" panose="02020603050405020304" pitchFamily="18" charset="0"/>
              <a:cs typeface="Aptos" panose="020B0004020202020204" pitchFamily="34" charset="0"/>
            </a:endParaRPr>
          </a:p>
        </p:txBody>
      </p:sp>
      <p:sp>
        <p:nvSpPr>
          <p:cNvPr id="5" name="TextBox 4">
            <a:extLst>
              <a:ext uri="{FF2B5EF4-FFF2-40B4-BE49-F238E27FC236}">
                <a16:creationId xmlns:a16="http://schemas.microsoft.com/office/drawing/2014/main" id="{89764014-9EC7-6B18-156D-3CF30869E85F}"/>
              </a:ext>
            </a:extLst>
          </p:cNvPr>
          <p:cNvSpPr txBox="1"/>
          <p:nvPr/>
        </p:nvSpPr>
        <p:spPr>
          <a:xfrm>
            <a:off x="1044430" y="-58023"/>
            <a:ext cx="9405485" cy="1077218"/>
          </a:xfrm>
          <a:prstGeom prst="rect">
            <a:avLst/>
          </a:prstGeom>
          <a:noFill/>
        </p:spPr>
        <p:txBody>
          <a:bodyPr wrap="square">
            <a:spAutoFit/>
          </a:bodyPr>
          <a:lstStyle/>
          <a:p>
            <a:pPr algn="ctr"/>
            <a:endParaRPr lang="en-US" sz="2800" b="0" i="0" u="none" strike="noStrike" baseline="0">
              <a:solidFill>
                <a:srgbClr val="000000"/>
              </a:solidFill>
              <a:latin typeface="Aptos Display" panose="020B0004020202020204" pitchFamily="34" charset="0"/>
            </a:endParaRPr>
          </a:p>
          <a:p>
            <a:pPr algn="ctr"/>
            <a:r>
              <a:rPr lang="en-US" sz="2800" b="1" i="0" u="none" strike="noStrike" baseline="0">
                <a:solidFill>
                  <a:srgbClr val="000000"/>
                </a:solidFill>
                <a:latin typeface="Aptos Display" panose="020B0004020202020204" pitchFamily="34" charset="0"/>
              </a:rPr>
              <a:t> </a:t>
            </a:r>
            <a:r>
              <a:rPr lang="en-US" sz="3600" b="1" i="0" u="none" strike="noStrike" baseline="0">
                <a:solidFill>
                  <a:srgbClr val="0F4660"/>
                </a:solidFill>
                <a:latin typeface="Aptos Display" panose="020B0004020202020204" pitchFamily="34" charset="0"/>
              </a:rPr>
              <a:t>Why account for land management activities?</a:t>
            </a:r>
            <a:endParaRPr lang="en-US" sz="3600" b="1"/>
          </a:p>
        </p:txBody>
      </p:sp>
    </p:spTree>
    <p:extLst>
      <p:ext uri="{BB962C8B-B14F-4D97-AF65-F5344CB8AC3E}">
        <p14:creationId xmlns:p14="http://schemas.microsoft.com/office/powerpoint/2010/main" val="4062583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C1BB2-A0EC-27DE-A63F-FCC28DEFD27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F1379B-E49F-F12C-9B6D-A70642D68752}"/>
              </a:ext>
            </a:extLst>
          </p:cNvPr>
          <p:cNvSpPr txBox="1">
            <a:spLocks/>
          </p:cNvSpPr>
          <p:nvPr/>
        </p:nvSpPr>
        <p:spPr>
          <a:xfrm>
            <a:off x="842433" y="1671437"/>
            <a:ext cx="9809480" cy="48526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buNone/>
            </a:pPr>
            <a:r>
              <a:rPr lang="en-US" sz="2400" b="1">
                <a:effectLst/>
                <a:latin typeface="Aptos" panose="020B0004020202020204" pitchFamily="34" charset="0"/>
                <a:ea typeface="Aptos" panose="020B0004020202020204" pitchFamily="34" charset="0"/>
                <a:cs typeface="Aptos" panose="020B0004020202020204" pitchFamily="34" charset="0"/>
              </a:rPr>
              <a:t>SB 456 </a:t>
            </a:r>
            <a:endParaRPr lang="en-US" sz="2400" b="1">
              <a:latin typeface="Aptos" panose="020B0004020202020204" pitchFamily="34" charset="0"/>
              <a:ea typeface="Aptos" panose="020B0004020202020204" pitchFamily="34" charset="0"/>
              <a:cs typeface="Aptos" panose="020B0004020202020204" pitchFamily="34" charset="0"/>
            </a:endParaRPr>
          </a:p>
          <a:p>
            <a:r>
              <a:rPr lang="en-US" sz="2400">
                <a:effectLst/>
                <a:latin typeface="Aptos" panose="020B0004020202020204" pitchFamily="34" charset="0"/>
                <a:ea typeface="Times New Roman" panose="02020603050405020304" pitchFamily="18" charset="0"/>
                <a:cs typeface="Aptos" panose="020B0004020202020204" pitchFamily="34" charset="0"/>
              </a:rPr>
              <a:t>Directs the Wildfire and Forest Resilience Task Force to </a:t>
            </a:r>
            <a:r>
              <a:rPr lang="en-US" sz="2400" b="1">
                <a:effectLst/>
                <a:latin typeface="Aptos" panose="020B0004020202020204" pitchFamily="34" charset="0"/>
                <a:ea typeface="Times New Roman" panose="02020603050405020304" pitchFamily="18" charset="0"/>
                <a:cs typeface="Aptos" panose="020B0004020202020204" pitchFamily="34" charset="0"/>
              </a:rPr>
              <a:t>report progress made in achieving the goals and key actions </a:t>
            </a:r>
            <a:r>
              <a:rPr lang="en-US" sz="2400">
                <a:effectLst/>
                <a:latin typeface="Aptos" panose="020B0004020202020204" pitchFamily="34" charset="0"/>
                <a:ea typeface="Times New Roman" panose="02020603050405020304" pitchFamily="18" charset="0"/>
                <a:cs typeface="Aptos" panose="020B0004020202020204" pitchFamily="34" charset="0"/>
              </a:rPr>
              <a:t>identified in the state’s “Wildfire and Forest Resilience Action Plan,” on </a:t>
            </a:r>
            <a:r>
              <a:rPr lang="en-US" sz="2400" b="1">
                <a:effectLst/>
                <a:latin typeface="Aptos" panose="020B0004020202020204" pitchFamily="34" charset="0"/>
                <a:ea typeface="Times New Roman" panose="02020603050405020304" pitchFamily="18" charset="0"/>
                <a:cs typeface="Aptos" panose="020B0004020202020204" pitchFamily="34" charset="0"/>
              </a:rPr>
              <a:t>state expenditures made to implement these key actions</a:t>
            </a:r>
            <a:r>
              <a:rPr lang="en-US" sz="2400">
                <a:effectLst/>
                <a:latin typeface="Aptos" panose="020B0004020202020204" pitchFamily="34" charset="0"/>
                <a:ea typeface="Times New Roman" panose="02020603050405020304" pitchFamily="18" charset="0"/>
                <a:cs typeface="Aptos" panose="020B0004020202020204" pitchFamily="34" charset="0"/>
              </a:rPr>
              <a:t>, and on additional resources and policy changes needed to achieve these goals and key actions. </a:t>
            </a:r>
          </a:p>
          <a:p>
            <a:pPr marL="0" indent="0">
              <a:buNone/>
            </a:pPr>
            <a:endParaRPr lang="en-US" sz="2400">
              <a:effectLst/>
              <a:latin typeface="Aptos" panose="020B0004020202020204" pitchFamily="34" charset="0"/>
              <a:ea typeface="Times New Roman" panose="02020603050405020304" pitchFamily="18" charset="0"/>
              <a:cs typeface="Aptos" panose="020B0004020202020204" pitchFamily="34" charset="0"/>
            </a:endParaRPr>
          </a:p>
          <a:p>
            <a:pPr lvl="1"/>
            <a:r>
              <a:rPr lang="en-US">
                <a:effectLst/>
                <a:latin typeface="Aptos" panose="020B0004020202020204" pitchFamily="34" charset="0"/>
                <a:ea typeface="Times New Roman" panose="02020603050405020304" pitchFamily="18" charset="0"/>
                <a:cs typeface="Aptos" panose="020B0004020202020204" pitchFamily="34" charset="0"/>
              </a:rPr>
              <a:t>The Action Plan includes a target to treat 1 million acres by 2025 to address risk of catastrophic wildfire, and therefore </a:t>
            </a:r>
            <a:r>
              <a:rPr lang="en-US" b="1">
                <a:effectLst/>
                <a:latin typeface="Aptos" panose="020B0004020202020204" pitchFamily="34" charset="0"/>
                <a:ea typeface="Times New Roman" panose="02020603050405020304" pitchFamily="18" charset="0"/>
                <a:cs typeface="Aptos" panose="020B0004020202020204" pitchFamily="34" charset="0"/>
              </a:rPr>
              <a:t>requires tracking of total acres treated, type of treatment, and acres that received maintenance treatment.</a:t>
            </a:r>
          </a:p>
          <a:p>
            <a:pPr lvl="1"/>
            <a:r>
              <a:rPr lang="en-US" b="1">
                <a:latin typeface="Aptos" panose="020B0004020202020204" pitchFamily="34" charset="0"/>
                <a:ea typeface="Times New Roman" panose="02020603050405020304" pitchFamily="18" charset="0"/>
                <a:cs typeface="Aptos" panose="020B0004020202020204" pitchFamily="34" charset="0"/>
              </a:rPr>
              <a:t>Data on where management has occurred is required </a:t>
            </a:r>
            <a:r>
              <a:rPr lang="en-US">
                <a:latin typeface="Aptos" panose="020B0004020202020204" pitchFamily="34" charset="0"/>
                <a:ea typeface="Times New Roman" panose="02020603050405020304" pitchFamily="18" charset="0"/>
                <a:cs typeface="Aptos" panose="020B0004020202020204" pitchFamily="34" charset="0"/>
              </a:rPr>
              <a:t>to perform needed assessments.</a:t>
            </a:r>
          </a:p>
          <a:p>
            <a:pPr lvl="1"/>
            <a:endParaRPr lang="en-US" sz="2800" b="1" i="1">
              <a:effectLst/>
              <a:latin typeface="Aptos" panose="020B0004020202020204" pitchFamily="34" charset="0"/>
              <a:ea typeface="Aptos" panose="020B0004020202020204" pitchFamily="34" charset="0"/>
              <a:cs typeface="Aptos" panose="020B0004020202020204" pitchFamily="34" charset="0"/>
            </a:endParaRPr>
          </a:p>
        </p:txBody>
      </p:sp>
      <p:sp>
        <p:nvSpPr>
          <p:cNvPr id="5" name="TextBox 4">
            <a:extLst>
              <a:ext uri="{FF2B5EF4-FFF2-40B4-BE49-F238E27FC236}">
                <a16:creationId xmlns:a16="http://schemas.microsoft.com/office/drawing/2014/main" id="{E7F4D1EA-BE33-0B7E-02C8-E4DEAB69E3D5}"/>
              </a:ext>
            </a:extLst>
          </p:cNvPr>
          <p:cNvSpPr txBox="1"/>
          <p:nvPr/>
        </p:nvSpPr>
        <p:spPr>
          <a:xfrm>
            <a:off x="1044430" y="-58023"/>
            <a:ext cx="9405485" cy="1077218"/>
          </a:xfrm>
          <a:prstGeom prst="rect">
            <a:avLst/>
          </a:prstGeom>
          <a:noFill/>
        </p:spPr>
        <p:txBody>
          <a:bodyPr wrap="square">
            <a:spAutoFit/>
          </a:bodyPr>
          <a:lstStyle/>
          <a:p>
            <a:pPr algn="ctr"/>
            <a:endParaRPr lang="en-US" sz="2800" b="0" i="0" u="none" strike="noStrike" baseline="0">
              <a:solidFill>
                <a:srgbClr val="000000"/>
              </a:solidFill>
              <a:latin typeface="Aptos Display" panose="020B0004020202020204" pitchFamily="34" charset="0"/>
            </a:endParaRPr>
          </a:p>
          <a:p>
            <a:pPr algn="ctr"/>
            <a:r>
              <a:rPr lang="en-US" sz="2800" b="1" i="0" u="none" strike="noStrike" baseline="0">
                <a:solidFill>
                  <a:srgbClr val="000000"/>
                </a:solidFill>
                <a:latin typeface="Aptos Display" panose="020B0004020202020204" pitchFamily="34" charset="0"/>
              </a:rPr>
              <a:t> </a:t>
            </a:r>
            <a:r>
              <a:rPr lang="en-US" sz="3600" b="1" i="0" u="none" strike="noStrike" baseline="0">
                <a:solidFill>
                  <a:srgbClr val="0F4660"/>
                </a:solidFill>
                <a:latin typeface="Aptos Display" panose="020B0004020202020204" pitchFamily="34" charset="0"/>
              </a:rPr>
              <a:t>Why account for land management activities?</a:t>
            </a:r>
            <a:endParaRPr lang="en-US" sz="3600" b="1"/>
          </a:p>
        </p:txBody>
      </p:sp>
    </p:spTree>
    <p:extLst>
      <p:ext uri="{BB962C8B-B14F-4D97-AF65-F5344CB8AC3E}">
        <p14:creationId xmlns:p14="http://schemas.microsoft.com/office/powerpoint/2010/main" val="590560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06EF1-E348-E5E7-4F5C-5BC3D41B3DE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43525B-E32E-CA2D-DD0B-4BDB3F2C2D05}"/>
              </a:ext>
            </a:extLst>
          </p:cNvPr>
          <p:cNvSpPr txBox="1">
            <a:spLocks/>
          </p:cNvSpPr>
          <p:nvPr/>
        </p:nvSpPr>
        <p:spPr>
          <a:xfrm>
            <a:off x="838200" y="1324303"/>
            <a:ext cx="9809480" cy="48526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buNone/>
            </a:pPr>
            <a:r>
              <a:rPr lang="en-US" sz="2400" b="1">
                <a:effectLst/>
                <a:latin typeface="Aptos" panose="020B0004020202020204" pitchFamily="34" charset="0"/>
                <a:ea typeface="Aptos" panose="020B0004020202020204" pitchFamily="34" charset="0"/>
                <a:cs typeface="Aptos" panose="020B0004020202020204" pitchFamily="34" charset="0"/>
              </a:rPr>
              <a:t>AB 1757 /Nature-Based Solutions Climate Targets</a:t>
            </a:r>
            <a:r>
              <a:rPr lang="en-US" sz="240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buFont typeface="Symbol" panose="05050102010706020507" pitchFamily="18" charset="2"/>
              <a:buChar char=""/>
            </a:pPr>
            <a:r>
              <a:rPr lang="en-US" sz="2400">
                <a:effectLst/>
                <a:latin typeface="Aptos" panose="020B0004020202020204" pitchFamily="34" charset="0"/>
                <a:ea typeface="Times New Roman" panose="02020603050405020304" pitchFamily="18" charset="0"/>
                <a:cs typeface="Aptos" panose="020B0004020202020204" pitchFamily="34" charset="0"/>
              </a:rPr>
              <a:t>Starting in 2025, and every two years thereafter, the Natural Resources Agency is </a:t>
            </a:r>
            <a:r>
              <a:rPr lang="en-US" sz="2400" b="1">
                <a:effectLst/>
                <a:latin typeface="Aptos" panose="020B0004020202020204" pitchFamily="34" charset="0"/>
                <a:ea typeface="Times New Roman" panose="02020603050405020304" pitchFamily="18" charset="0"/>
                <a:cs typeface="Aptos" panose="020B0004020202020204" pitchFamily="34" charset="0"/>
              </a:rPr>
              <a:t>required to publish data on progress made in achieving the targets, including on state expenditures</a:t>
            </a:r>
            <a:r>
              <a:rPr lang="en-US" sz="2400">
                <a:effectLst/>
                <a:latin typeface="Aptos" panose="020B0004020202020204" pitchFamily="34" charset="0"/>
                <a:ea typeface="Times New Roman" panose="02020603050405020304" pitchFamily="18" charset="0"/>
                <a:cs typeface="Aptos" panose="020B0004020202020204" pitchFamily="34" charset="0"/>
              </a:rPr>
              <a:t>.</a:t>
            </a:r>
            <a:endParaRPr lang="en-US" sz="240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Font typeface="Symbol" panose="05050102010706020507" pitchFamily="18" charset="2"/>
              <a:buChar char=""/>
            </a:pPr>
            <a:r>
              <a:rPr lang="en-US" sz="2400">
                <a:effectLst/>
                <a:latin typeface="Aptos" panose="020B0004020202020204" pitchFamily="34" charset="0"/>
                <a:ea typeface="Times New Roman" panose="02020603050405020304" pitchFamily="18" charset="0"/>
                <a:cs typeface="Aptos" panose="020B0004020202020204" pitchFamily="34" charset="0"/>
              </a:rPr>
              <a:t>CARB is required to develop standard methods to </a:t>
            </a:r>
            <a:r>
              <a:rPr lang="en-US" sz="2400" b="1">
                <a:effectLst/>
                <a:latin typeface="Aptos" panose="020B0004020202020204" pitchFamily="34" charset="0"/>
                <a:ea typeface="Times New Roman" panose="02020603050405020304" pitchFamily="18" charset="0"/>
                <a:cs typeface="Aptos" panose="020B0004020202020204" pitchFamily="34" charset="0"/>
              </a:rPr>
              <a:t>track outcomes of these NBS</a:t>
            </a:r>
            <a:r>
              <a:rPr lang="en-US" sz="2400">
                <a:effectLst/>
                <a:latin typeface="Aptos" panose="020B0004020202020204" pitchFamily="34" charset="0"/>
                <a:ea typeface="Times New Roman" panose="02020603050405020304" pitchFamily="18" charset="0"/>
                <a:cs typeface="Aptos" panose="020B0004020202020204" pitchFamily="34" charset="0"/>
              </a:rPr>
              <a:t>. </a:t>
            </a:r>
          </a:p>
          <a:p>
            <a:pPr marL="800100" lvl="1" indent="-342900">
              <a:buFont typeface="Symbol" panose="05050102010706020507" pitchFamily="18" charset="2"/>
              <a:buChar char=""/>
            </a:pPr>
            <a:r>
              <a:rPr lang="en-US" b="1">
                <a:latin typeface="Aptos" panose="020B0004020202020204" pitchFamily="34" charset="0"/>
                <a:ea typeface="Times New Roman" panose="02020603050405020304" pitchFamily="18" charset="0"/>
                <a:cs typeface="Aptos" panose="020B0004020202020204" pitchFamily="34" charset="0"/>
              </a:rPr>
              <a:t>Data on where management has occurred is required </a:t>
            </a:r>
            <a:r>
              <a:rPr lang="en-US">
                <a:latin typeface="Aptos" panose="020B0004020202020204" pitchFamily="34" charset="0"/>
                <a:ea typeface="Times New Roman" panose="02020603050405020304" pitchFamily="18" charset="0"/>
                <a:cs typeface="Aptos" panose="020B0004020202020204" pitchFamily="34" charset="0"/>
              </a:rPr>
              <a:t>to perform the required assessments.</a:t>
            </a:r>
          </a:p>
          <a:p>
            <a:pPr marL="342900" marR="0" lvl="0" indent="-342900">
              <a:buFont typeface="Symbol" panose="05050102010706020507" pitchFamily="18" charset="2"/>
              <a:buChar char=""/>
            </a:pPr>
            <a:endParaRPr lang="en-US" sz="2400">
              <a:effectLst/>
              <a:latin typeface="Aptos" panose="020B0004020202020204" pitchFamily="34" charset="0"/>
              <a:ea typeface="Times New Roman" panose="02020603050405020304" pitchFamily="18" charset="0"/>
              <a:cs typeface="Aptos" panose="020B0004020202020204" pitchFamily="34" charset="0"/>
            </a:endParaRPr>
          </a:p>
          <a:p>
            <a:pPr marL="0" marR="0" lvl="0" indent="0">
              <a:buNone/>
            </a:pPr>
            <a:endParaRPr lang="en-US" sz="2400">
              <a:effectLst/>
              <a:latin typeface="Aptos" panose="020B0004020202020204" pitchFamily="34" charset="0"/>
              <a:ea typeface="Aptos" panose="020B0004020202020204" pitchFamily="34" charset="0"/>
              <a:cs typeface="Aptos" panose="020B0004020202020204" pitchFamily="34" charset="0"/>
            </a:endParaRPr>
          </a:p>
        </p:txBody>
      </p:sp>
      <p:sp>
        <p:nvSpPr>
          <p:cNvPr id="4" name="TextBox 3">
            <a:extLst>
              <a:ext uri="{FF2B5EF4-FFF2-40B4-BE49-F238E27FC236}">
                <a16:creationId xmlns:a16="http://schemas.microsoft.com/office/drawing/2014/main" id="{46AE3FCF-412D-6BB7-EF73-9FC7B6A29ECE}"/>
              </a:ext>
            </a:extLst>
          </p:cNvPr>
          <p:cNvSpPr txBox="1"/>
          <p:nvPr/>
        </p:nvSpPr>
        <p:spPr>
          <a:xfrm>
            <a:off x="1044430" y="-58023"/>
            <a:ext cx="9405485" cy="1077218"/>
          </a:xfrm>
          <a:prstGeom prst="rect">
            <a:avLst/>
          </a:prstGeom>
          <a:noFill/>
        </p:spPr>
        <p:txBody>
          <a:bodyPr wrap="square">
            <a:spAutoFit/>
          </a:bodyPr>
          <a:lstStyle/>
          <a:p>
            <a:pPr algn="ctr"/>
            <a:endParaRPr lang="en-US" sz="2800" b="0" i="0" u="none" strike="noStrike" baseline="0">
              <a:solidFill>
                <a:srgbClr val="000000"/>
              </a:solidFill>
              <a:latin typeface="Aptos Display" panose="020B0004020202020204" pitchFamily="34" charset="0"/>
            </a:endParaRPr>
          </a:p>
          <a:p>
            <a:pPr algn="ctr"/>
            <a:r>
              <a:rPr lang="en-US" sz="2800" b="1" i="0" u="none" strike="noStrike" baseline="0">
                <a:solidFill>
                  <a:srgbClr val="000000"/>
                </a:solidFill>
                <a:latin typeface="Aptos Display" panose="020B0004020202020204" pitchFamily="34" charset="0"/>
              </a:rPr>
              <a:t> </a:t>
            </a:r>
            <a:r>
              <a:rPr lang="en-US" sz="3600" b="1" i="0" u="none" strike="noStrike" baseline="0">
                <a:solidFill>
                  <a:srgbClr val="0F4660"/>
                </a:solidFill>
                <a:latin typeface="Aptos Display" panose="020B0004020202020204" pitchFamily="34" charset="0"/>
              </a:rPr>
              <a:t>Why account for land management activities?</a:t>
            </a:r>
            <a:endParaRPr lang="en-US" sz="3600" b="1"/>
          </a:p>
        </p:txBody>
      </p:sp>
    </p:spTree>
    <p:extLst>
      <p:ext uri="{BB962C8B-B14F-4D97-AF65-F5344CB8AC3E}">
        <p14:creationId xmlns:p14="http://schemas.microsoft.com/office/powerpoint/2010/main" val="3521111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875339-54B8-F264-B9CD-85B977E8FC4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D150477-350D-6297-A4EE-7386C737B177}"/>
              </a:ext>
            </a:extLst>
          </p:cNvPr>
          <p:cNvSpPr txBox="1"/>
          <p:nvPr/>
        </p:nvSpPr>
        <p:spPr>
          <a:xfrm>
            <a:off x="1179226" y="-227108"/>
            <a:ext cx="9833548" cy="1325563"/>
          </a:xfrm>
          <a:prstGeom prst="rect">
            <a:avLst/>
          </a:prstGeom>
        </p:spPr>
        <p:txBody>
          <a:bodyPr vert="horz" lIns="91440" tIns="45720" rIns="91440" bIns="45720" rtlCol="0" anchor="b">
            <a:normAutofit/>
          </a:bodyPr>
          <a:lstStyle/>
          <a:p>
            <a:pPr algn="ctr">
              <a:lnSpc>
                <a:spcPct val="90000"/>
              </a:lnSpc>
              <a:spcBef>
                <a:spcPct val="0"/>
              </a:spcBef>
              <a:spcAft>
                <a:spcPts val="600"/>
              </a:spcAft>
            </a:pPr>
            <a:endParaRPr lang="en-US" sz="3600" b="0" i="0" u="none" strike="noStrike" kern="1200" baseline="0">
              <a:solidFill>
                <a:schemeClr val="tx2"/>
              </a:solidFill>
              <a:latin typeface="+mj-lt"/>
              <a:ea typeface="+mj-ea"/>
              <a:cs typeface="+mj-cs"/>
            </a:endParaRPr>
          </a:p>
          <a:p>
            <a:pPr algn="ctr">
              <a:lnSpc>
                <a:spcPct val="90000"/>
              </a:lnSpc>
              <a:spcBef>
                <a:spcPct val="0"/>
              </a:spcBef>
              <a:spcAft>
                <a:spcPts val="600"/>
              </a:spcAft>
            </a:pPr>
            <a:r>
              <a:rPr lang="en-US" sz="3600" b="1" i="0" u="none" strike="noStrike" kern="1200" baseline="0">
                <a:solidFill>
                  <a:schemeClr val="tx2"/>
                </a:solidFill>
                <a:latin typeface="+mj-lt"/>
                <a:ea typeface="+mj-ea"/>
                <a:cs typeface="+mj-cs"/>
              </a:rPr>
              <a:t> Key Questions and Applications</a:t>
            </a:r>
            <a:endParaRPr lang="en-US" sz="3600" b="1" kern="1200">
              <a:solidFill>
                <a:schemeClr val="tx2"/>
              </a:solidFill>
              <a:latin typeface="+mj-lt"/>
              <a:ea typeface="+mj-ea"/>
              <a:cs typeface="+mj-cs"/>
            </a:endParaRPr>
          </a:p>
        </p:txBody>
      </p:sp>
      <p:graphicFrame>
        <p:nvGraphicFramePr>
          <p:cNvPr id="6" name="TextBox 3">
            <a:extLst>
              <a:ext uri="{FF2B5EF4-FFF2-40B4-BE49-F238E27FC236}">
                <a16:creationId xmlns:a16="http://schemas.microsoft.com/office/drawing/2014/main" id="{0FFF13FC-62CC-297F-8E89-D9B84B95CBBE}"/>
              </a:ext>
            </a:extLst>
          </p:cNvPr>
          <p:cNvGraphicFramePr/>
          <p:nvPr>
            <p:extLst>
              <p:ext uri="{D42A27DB-BD31-4B8C-83A1-F6EECF244321}">
                <p14:modId xmlns:p14="http://schemas.microsoft.com/office/powerpoint/2010/main" val="1405123395"/>
              </p:ext>
            </p:extLst>
          </p:nvPr>
        </p:nvGraphicFramePr>
        <p:xfrm>
          <a:off x="1179226" y="1901164"/>
          <a:ext cx="9833548" cy="3441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7885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BE3FA7-0D70-4431-814F-D8C40576E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BBCDF21A-97EC-1304-373B-F7E994BE1724}"/>
              </a:ext>
            </a:extLst>
          </p:cNvPr>
          <p:cNvPicPr>
            <a:picLocks noChangeAspect="1"/>
          </p:cNvPicPr>
          <p:nvPr/>
        </p:nvPicPr>
        <p:blipFill>
          <a:blip r:embed="rId3"/>
          <a:stretch>
            <a:fillRect/>
          </a:stretch>
        </p:blipFill>
        <p:spPr>
          <a:xfrm>
            <a:off x="0" y="353467"/>
            <a:ext cx="12192000" cy="6151065"/>
          </a:xfrm>
          <a:prstGeom prst="rect">
            <a:avLst/>
          </a:prstGeom>
        </p:spPr>
      </p:pic>
    </p:spTree>
    <p:extLst>
      <p:ext uri="{BB962C8B-B14F-4D97-AF65-F5344CB8AC3E}">
        <p14:creationId xmlns:p14="http://schemas.microsoft.com/office/powerpoint/2010/main" val="2997405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930</Words>
  <Application>Microsoft Office PowerPoint</Application>
  <PresentationFormat>Widescreen</PresentationFormat>
  <Paragraphs>89</Paragraphs>
  <Slides>12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Aptos</vt:lpstr>
      <vt:lpstr>Aptos Display</vt:lpstr>
      <vt:lpstr>Arial</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Rubin, Sarah@DOC</dc:creator>
  <cp:lastModifiedBy>Moreno, Loretta@CNRA</cp:lastModifiedBy>
  <cp:revision>1</cp:revision>
  <dcterms:created xsi:type="dcterms:W3CDTF">2025-08-14T23:54:19Z</dcterms:created>
  <dcterms:modified xsi:type="dcterms:W3CDTF">2025-08-18T07:00:13Z</dcterms:modified>
</cp:coreProperties>
</file>