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9"/>
  </p:notesMasterIdLst>
  <p:handoutMasterIdLst>
    <p:handoutMasterId r:id="rId20"/>
  </p:handoutMasterIdLst>
  <p:sldIdLst>
    <p:sldId id="256" r:id="rId2"/>
    <p:sldId id="257" r:id="rId3"/>
    <p:sldId id="258" r:id="rId4"/>
    <p:sldId id="259" r:id="rId5"/>
    <p:sldId id="260" r:id="rId6"/>
    <p:sldId id="272" r:id="rId7"/>
    <p:sldId id="261" r:id="rId8"/>
    <p:sldId id="262" r:id="rId9"/>
    <p:sldId id="263" r:id="rId10"/>
    <p:sldId id="264" r:id="rId11"/>
    <p:sldId id="265" r:id="rId12"/>
    <p:sldId id="266" r:id="rId13"/>
    <p:sldId id="267" r:id="rId14"/>
    <p:sldId id="268" r:id="rId15"/>
    <p:sldId id="271" r:id="rId16"/>
    <p:sldId id="269" r:id="rId17"/>
    <p:sldId id="270" r:id="rId1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169" autoAdjust="0"/>
  </p:normalViewPr>
  <p:slideViewPr>
    <p:cSldViewPr snapToGrid="0">
      <p:cViewPr varScale="1">
        <p:scale>
          <a:sx n="64" d="100"/>
          <a:sy n="64" d="100"/>
        </p:scale>
        <p:origin x="78" y="8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4E495E-7AB4-478E-8327-7EFBAED06246}" type="doc">
      <dgm:prSet loTypeId="urn:microsoft.com/office/officeart/2005/8/layout/process1" loCatId="process" qsTypeId="urn:microsoft.com/office/officeart/2005/8/quickstyle/simple5" qsCatId="simple" csTypeId="urn:microsoft.com/office/officeart/2005/8/colors/accent1_2" csCatId="accent1" phldr="1"/>
      <dgm:spPr/>
    </dgm:pt>
    <dgm:pt modelId="{820EC848-2573-447B-B249-16E41E71FC93}">
      <dgm:prSet phldrT="[Text]" custT="1"/>
      <dgm:spPr/>
      <dgm:t>
        <a:bodyPr/>
        <a:lstStyle/>
        <a:p>
          <a:r>
            <a:rPr lang="en-US" sz="2000" b="1" i="0" dirty="0">
              <a:solidFill>
                <a:schemeClr val="bg1"/>
              </a:solidFill>
              <a:latin typeface="Baskerville Old Face" panose="02020602080505020303" pitchFamily="18" charset="0"/>
            </a:rPr>
            <a:t>Notice of Violation/Correction Order</a:t>
          </a:r>
        </a:p>
      </dgm:t>
    </dgm:pt>
    <dgm:pt modelId="{E223B1CD-5E17-417C-A80E-3A1F5641C687}" type="parTrans" cxnId="{0FD004AE-D6A8-4A5B-9901-06EF21684080}">
      <dgm:prSet/>
      <dgm:spPr/>
      <dgm:t>
        <a:bodyPr/>
        <a:lstStyle/>
        <a:p>
          <a:endParaRPr lang="en-US"/>
        </a:p>
      </dgm:t>
    </dgm:pt>
    <dgm:pt modelId="{78B5EBD3-D5B1-4E3D-AB95-84D7785C124A}" type="sibTrans" cxnId="{0FD004AE-D6A8-4A5B-9901-06EF21684080}">
      <dgm:prSet/>
      <dgm:spPr>
        <a:solidFill>
          <a:schemeClr val="tx2"/>
        </a:solidFill>
      </dgm:spPr>
      <dgm:t>
        <a:bodyPr/>
        <a:lstStyle/>
        <a:p>
          <a:endParaRPr lang="en-US"/>
        </a:p>
      </dgm:t>
    </dgm:pt>
    <dgm:pt modelId="{CD2646F4-6B19-45F3-AB9D-64FAEA84C3CD}">
      <dgm:prSet phldrT="[Text]" custT="1"/>
      <dgm:spPr/>
      <dgm:t>
        <a:bodyPr/>
        <a:lstStyle/>
        <a:p>
          <a:r>
            <a:rPr lang="en-US" sz="2000" b="1" i="0" dirty="0">
              <a:solidFill>
                <a:schemeClr val="bg1"/>
              </a:solidFill>
              <a:latin typeface="Baskerville Old Face" panose="02020602080505020303" pitchFamily="18" charset="0"/>
            </a:rPr>
            <a:t>Stop Work Order</a:t>
          </a:r>
        </a:p>
      </dgm:t>
    </dgm:pt>
    <dgm:pt modelId="{7834F22D-854C-4847-ABAD-5DA7ACC005AE}" type="parTrans" cxnId="{3C236D33-DFCF-4B22-A38E-55E509B150EB}">
      <dgm:prSet/>
      <dgm:spPr/>
      <dgm:t>
        <a:bodyPr/>
        <a:lstStyle/>
        <a:p>
          <a:endParaRPr lang="en-US"/>
        </a:p>
      </dgm:t>
    </dgm:pt>
    <dgm:pt modelId="{E9C89AA6-D652-454E-A488-E4A5C01F84DD}" type="sibTrans" cxnId="{3C236D33-DFCF-4B22-A38E-55E509B150EB}">
      <dgm:prSet/>
      <dgm:spPr/>
      <dgm:t>
        <a:bodyPr/>
        <a:lstStyle/>
        <a:p>
          <a:endParaRPr lang="en-US"/>
        </a:p>
      </dgm:t>
    </dgm:pt>
    <dgm:pt modelId="{C339CA0D-44B6-47F3-AEE5-598732EF7A6E}" type="pres">
      <dgm:prSet presAssocID="{F74E495E-7AB4-478E-8327-7EFBAED06246}" presName="Name0" presStyleCnt="0">
        <dgm:presLayoutVars>
          <dgm:dir/>
          <dgm:resizeHandles val="exact"/>
        </dgm:presLayoutVars>
      </dgm:prSet>
      <dgm:spPr/>
    </dgm:pt>
    <dgm:pt modelId="{B0291A14-0452-488F-AC00-401D19F96685}" type="pres">
      <dgm:prSet presAssocID="{820EC848-2573-447B-B249-16E41E71FC93}" presName="node" presStyleLbl="node1" presStyleIdx="0" presStyleCnt="2">
        <dgm:presLayoutVars>
          <dgm:bulletEnabled val="1"/>
        </dgm:presLayoutVars>
      </dgm:prSet>
      <dgm:spPr/>
    </dgm:pt>
    <dgm:pt modelId="{8C388CFD-12B3-4797-B0BA-0EAF3EB6AE61}" type="pres">
      <dgm:prSet presAssocID="{78B5EBD3-D5B1-4E3D-AB95-84D7785C124A}" presName="sibTrans" presStyleLbl="sibTrans2D1" presStyleIdx="0" presStyleCnt="1" custScaleX="160594" custScaleY="98391"/>
      <dgm:spPr/>
    </dgm:pt>
    <dgm:pt modelId="{B23A2AFC-1FCA-4783-A71C-F33CA6545540}" type="pres">
      <dgm:prSet presAssocID="{78B5EBD3-D5B1-4E3D-AB95-84D7785C124A}" presName="connectorText" presStyleLbl="sibTrans2D1" presStyleIdx="0" presStyleCnt="1"/>
      <dgm:spPr/>
    </dgm:pt>
    <dgm:pt modelId="{35DFCE81-7282-4974-AB0F-A9F53AF5A297}" type="pres">
      <dgm:prSet presAssocID="{CD2646F4-6B19-45F3-AB9D-64FAEA84C3CD}" presName="node" presStyleLbl="node1" presStyleIdx="1" presStyleCnt="2">
        <dgm:presLayoutVars>
          <dgm:bulletEnabled val="1"/>
        </dgm:presLayoutVars>
      </dgm:prSet>
      <dgm:spPr/>
    </dgm:pt>
  </dgm:ptLst>
  <dgm:cxnLst>
    <dgm:cxn modelId="{3C236D33-DFCF-4B22-A38E-55E509B150EB}" srcId="{F74E495E-7AB4-478E-8327-7EFBAED06246}" destId="{CD2646F4-6B19-45F3-AB9D-64FAEA84C3CD}" srcOrd="1" destOrd="0" parTransId="{7834F22D-854C-4847-ABAD-5DA7ACC005AE}" sibTransId="{E9C89AA6-D652-454E-A488-E4A5C01F84DD}"/>
    <dgm:cxn modelId="{AFB98747-7435-4BF6-B78A-B0B4D2F4B7EA}" type="presOf" srcId="{F74E495E-7AB4-478E-8327-7EFBAED06246}" destId="{C339CA0D-44B6-47F3-AEE5-598732EF7A6E}" srcOrd="0" destOrd="0" presId="urn:microsoft.com/office/officeart/2005/8/layout/process1"/>
    <dgm:cxn modelId="{985FC0D7-2C63-4668-9DDF-7A44019462B3}" type="presOf" srcId="{820EC848-2573-447B-B249-16E41E71FC93}" destId="{B0291A14-0452-488F-AC00-401D19F96685}" srcOrd="0" destOrd="0" presId="urn:microsoft.com/office/officeart/2005/8/layout/process1"/>
    <dgm:cxn modelId="{C6C55056-93D8-4A42-9A98-28E8FF6A8E3B}" type="presOf" srcId="{CD2646F4-6B19-45F3-AB9D-64FAEA84C3CD}" destId="{35DFCE81-7282-4974-AB0F-A9F53AF5A297}" srcOrd="0" destOrd="0" presId="urn:microsoft.com/office/officeart/2005/8/layout/process1"/>
    <dgm:cxn modelId="{51FD017F-44E7-414B-8BA3-C07F4648B273}" type="presOf" srcId="{78B5EBD3-D5B1-4E3D-AB95-84D7785C124A}" destId="{8C388CFD-12B3-4797-B0BA-0EAF3EB6AE61}" srcOrd="0" destOrd="0" presId="urn:microsoft.com/office/officeart/2005/8/layout/process1"/>
    <dgm:cxn modelId="{0FD004AE-D6A8-4A5B-9901-06EF21684080}" srcId="{F74E495E-7AB4-478E-8327-7EFBAED06246}" destId="{820EC848-2573-447B-B249-16E41E71FC93}" srcOrd="0" destOrd="0" parTransId="{E223B1CD-5E17-417C-A80E-3A1F5641C687}" sibTransId="{78B5EBD3-D5B1-4E3D-AB95-84D7785C124A}"/>
    <dgm:cxn modelId="{BAE6DDFE-798A-4B7F-8470-695576F2E168}" type="presOf" srcId="{78B5EBD3-D5B1-4E3D-AB95-84D7785C124A}" destId="{B23A2AFC-1FCA-4783-A71C-F33CA6545540}" srcOrd="1" destOrd="0" presId="urn:microsoft.com/office/officeart/2005/8/layout/process1"/>
    <dgm:cxn modelId="{81D412EA-AA9C-43BA-974A-AC95D0BBC86F}" type="presParOf" srcId="{C339CA0D-44B6-47F3-AEE5-598732EF7A6E}" destId="{B0291A14-0452-488F-AC00-401D19F96685}" srcOrd="0" destOrd="0" presId="urn:microsoft.com/office/officeart/2005/8/layout/process1"/>
    <dgm:cxn modelId="{4B20D726-379D-4318-B395-0F2CF7FBAF72}" type="presParOf" srcId="{C339CA0D-44B6-47F3-AEE5-598732EF7A6E}" destId="{8C388CFD-12B3-4797-B0BA-0EAF3EB6AE61}" srcOrd="1" destOrd="0" presId="urn:microsoft.com/office/officeart/2005/8/layout/process1"/>
    <dgm:cxn modelId="{4C434E15-CA6A-41B5-9932-75EE4020A105}" type="presParOf" srcId="{8C388CFD-12B3-4797-B0BA-0EAF3EB6AE61}" destId="{B23A2AFC-1FCA-4783-A71C-F33CA6545540}" srcOrd="0" destOrd="0" presId="urn:microsoft.com/office/officeart/2005/8/layout/process1"/>
    <dgm:cxn modelId="{83229A3C-A0DD-4FA9-80F7-AB76358E3D0A}" type="presParOf" srcId="{C339CA0D-44B6-47F3-AEE5-598732EF7A6E}" destId="{35DFCE81-7282-4974-AB0F-A9F53AF5A297}" srcOrd="2"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91A14-0452-488F-AC00-401D19F96685}">
      <dsp:nvSpPr>
        <dsp:cNvPr id="0" name=""/>
        <dsp:cNvSpPr/>
      </dsp:nvSpPr>
      <dsp:spPr>
        <a:xfrm>
          <a:off x="4599" y="0"/>
          <a:ext cx="2800209" cy="812635"/>
        </a:xfrm>
        <a:prstGeom prst="roundRect">
          <a:avLst>
            <a:gd name="adj" fmla="val 1000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kern="1200" dirty="0">
              <a:solidFill>
                <a:schemeClr val="bg1"/>
              </a:solidFill>
              <a:latin typeface="Baskerville Old Face" panose="02020602080505020303" pitchFamily="18" charset="0"/>
            </a:rPr>
            <a:t>Notice of Violation/Correction Order</a:t>
          </a:r>
        </a:p>
      </dsp:txBody>
      <dsp:txXfrm>
        <a:off x="28400" y="23801"/>
        <a:ext cx="2752607" cy="765033"/>
      </dsp:txXfrm>
    </dsp:sp>
    <dsp:sp modelId="{8C388CFD-12B3-4797-B0BA-0EAF3EB6AE61}">
      <dsp:nvSpPr>
        <dsp:cNvPr id="0" name=""/>
        <dsp:cNvSpPr/>
      </dsp:nvSpPr>
      <dsp:spPr>
        <a:xfrm>
          <a:off x="2904973" y="64678"/>
          <a:ext cx="953357" cy="683278"/>
        </a:xfrm>
        <a:prstGeom prst="rightArrow">
          <a:avLst>
            <a:gd name="adj1" fmla="val 60000"/>
            <a:gd name="adj2" fmla="val 50000"/>
          </a:avLst>
        </a:prstGeom>
        <a:solidFill>
          <a:schemeClr val="tx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2904973" y="201334"/>
        <a:ext cx="748374" cy="409966"/>
      </dsp:txXfrm>
    </dsp:sp>
    <dsp:sp modelId="{35DFCE81-7282-4974-AB0F-A9F53AF5A297}">
      <dsp:nvSpPr>
        <dsp:cNvPr id="0" name=""/>
        <dsp:cNvSpPr/>
      </dsp:nvSpPr>
      <dsp:spPr>
        <a:xfrm>
          <a:off x="3924892" y="0"/>
          <a:ext cx="2800209" cy="812635"/>
        </a:xfrm>
        <a:prstGeom prst="roundRect">
          <a:avLst>
            <a:gd name="adj" fmla="val 1000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kern="1200" dirty="0">
              <a:solidFill>
                <a:schemeClr val="bg1"/>
              </a:solidFill>
              <a:latin typeface="Baskerville Old Face" panose="02020602080505020303" pitchFamily="18" charset="0"/>
            </a:rPr>
            <a:t>Stop Work Order</a:t>
          </a:r>
        </a:p>
      </dsp:txBody>
      <dsp:txXfrm>
        <a:off x="3948693" y="23801"/>
        <a:ext cx="2752607" cy="76503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EF3F3A6-AF02-4BC3-8CB9-D1E05D49F70D}" type="datetimeFigureOut">
              <a:rPr lang="en-US" smtClean="0"/>
              <a:t>12/11/2019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B034EC0-DC99-448A-BD29-7B309946AD2E}" type="slidenum">
              <a:rPr lang="en-US" smtClean="0"/>
              <a:t>‹#›</a:t>
            </a:fld>
            <a:endParaRPr lang="en-US"/>
          </a:p>
        </p:txBody>
      </p:sp>
    </p:spTree>
    <p:extLst>
      <p:ext uri="{BB962C8B-B14F-4D97-AF65-F5344CB8AC3E}">
        <p14:creationId xmlns:p14="http://schemas.microsoft.com/office/powerpoint/2010/main" val="13338536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7ED13EE-AAD7-47A2-B95F-E98D03EE21BF}" type="datetimeFigureOut">
              <a:rPr lang="en-US" smtClean="0"/>
              <a:t>12/11/2019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5BB18D6-9E54-4873-A484-782830BB562B}" type="slidenum">
              <a:rPr lang="en-US" smtClean="0"/>
              <a:t>‹#›</a:t>
            </a:fld>
            <a:endParaRPr lang="en-US"/>
          </a:p>
        </p:txBody>
      </p:sp>
    </p:spTree>
    <p:extLst>
      <p:ext uri="{BB962C8B-B14F-4D97-AF65-F5344CB8AC3E}">
        <p14:creationId xmlns:p14="http://schemas.microsoft.com/office/powerpoint/2010/main" val="1188962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a:t>
            </a:r>
            <a:r>
              <a:rPr lang="en-US" baseline="0"/>
              <a:t> your own dates and event details to the flag markers. Move the flags along the timeline to match your event dates. Copy and paste a flag to add more.</a:t>
            </a:r>
            <a:endParaRPr lang="en-US"/>
          </a:p>
        </p:txBody>
      </p:sp>
      <p:sp>
        <p:nvSpPr>
          <p:cNvPr id="4" name="Slide Number Placeholder 3"/>
          <p:cNvSpPr>
            <a:spLocks noGrp="1"/>
          </p:cNvSpPr>
          <p:nvPr>
            <p:ph type="sldNum" sz="quarter" idx="10"/>
          </p:nvPr>
        </p:nvSpPr>
        <p:spPr/>
        <p:txBody>
          <a:bodyPr/>
          <a:lstStyle/>
          <a:p>
            <a:fld id="{E34098C6-BC0E-4BC5-AF80-870E9FD8E248}" type="slidenum">
              <a:rPr lang="en-US" smtClean="0"/>
              <a:t>6</a:t>
            </a:fld>
            <a:endParaRPr lang="en-US"/>
          </a:p>
        </p:txBody>
      </p:sp>
    </p:spTree>
    <p:extLst>
      <p:ext uri="{BB962C8B-B14F-4D97-AF65-F5344CB8AC3E}">
        <p14:creationId xmlns:p14="http://schemas.microsoft.com/office/powerpoint/2010/main" val="35600167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12/11/2019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12/11/2019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12/11/2019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12/11/2019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12/11/2019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12/11/2019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12/11/2019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12/11/2019</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meline">
    <p:spTree>
      <p:nvGrpSpPr>
        <p:cNvPr id="1" name=""/>
        <p:cNvGrpSpPr/>
        <p:nvPr/>
      </p:nvGrpSpPr>
      <p:grpSpPr>
        <a:xfrm>
          <a:off x="0" y="0"/>
          <a:ext cx="0" cy="0"/>
          <a:chOff x="0" y="0"/>
          <a:chExt cx="0" cy="0"/>
        </a:xfrm>
      </p:grpSpPr>
      <p:grpSp>
        <p:nvGrpSpPr>
          <p:cNvPr id="14" name="Group 13"/>
          <p:cNvGrpSpPr/>
          <p:nvPr/>
        </p:nvGrpSpPr>
        <p:grpSpPr>
          <a:xfrm>
            <a:off x="609600" y="2057400"/>
            <a:ext cx="10972800" cy="4800600"/>
            <a:chOff x="609600" y="0"/>
            <a:chExt cx="10972800" cy="6858000"/>
          </a:xfrm>
        </p:grpSpPr>
        <p:cxnSp>
          <p:nvCxnSpPr>
            <p:cNvPr id="15" name="Straight Connector 14"/>
            <p:cNvCxnSpPr/>
            <p:nvPr/>
          </p:nvCxnSpPr>
          <p:spPr>
            <a:xfrm>
              <a:off x="609600" y="0"/>
              <a:ext cx="0" cy="6858000"/>
            </a:xfrm>
            <a:prstGeom prst="line">
              <a:avLst/>
            </a:prstGeom>
            <a:ln w="19050">
              <a:gradFill flip="none" rotWithShape="1">
                <a:gsLst>
                  <a:gs pos="0">
                    <a:schemeClr val="tx1">
                      <a:alpha val="0"/>
                    </a:schemeClr>
                  </a:gs>
                  <a:gs pos="100000">
                    <a:schemeClr val="tx1">
                      <a:alpha val="50000"/>
                    </a:schemeClr>
                  </a:gs>
                </a:gsLst>
                <a:lin ang="5400000" scaled="1"/>
                <a:tileRect/>
              </a:gra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19200" y="0"/>
              <a:ext cx="0" cy="6858000"/>
            </a:xfrm>
            <a:prstGeom prst="line">
              <a:avLst/>
            </a:prstGeom>
            <a:ln w="19050">
              <a:gradFill flip="none" rotWithShape="1">
                <a:gsLst>
                  <a:gs pos="0">
                    <a:schemeClr val="tx1">
                      <a:alpha val="0"/>
                    </a:schemeClr>
                  </a:gs>
                  <a:gs pos="100000">
                    <a:schemeClr val="tx1">
                      <a:alpha val="50000"/>
                    </a:schemeClr>
                  </a:gs>
                </a:gsLst>
                <a:lin ang="5400000" scaled="1"/>
                <a:tileRect/>
              </a:gra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828800" y="0"/>
              <a:ext cx="0" cy="6858000"/>
            </a:xfrm>
            <a:prstGeom prst="line">
              <a:avLst/>
            </a:prstGeom>
            <a:ln w="19050">
              <a:gradFill flip="none" rotWithShape="1">
                <a:gsLst>
                  <a:gs pos="0">
                    <a:schemeClr val="tx1">
                      <a:alpha val="0"/>
                    </a:schemeClr>
                  </a:gs>
                  <a:gs pos="100000">
                    <a:schemeClr val="tx1">
                      <a:alpha val="50000"/>
                    </a:schemeClr>
                  </a:gs>
                </a:gsLst>
                <a:lin ang="5400000" scaled="1"/>
                <a:tileRect/>
              </a:gra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438400" y="0"/>
              <a:ext cx="0" cy="6858000"/>
            </a:xfrm>
            <a:prstGeom prst="line">
              <a:avLst/>
            </a:prstGeom>
            <a:ln w="19050">
              <a:gradFill flip="none" rotWithShape="1">
                <a:gsLst>
                  <a:gs pos="0">
                    <a:schemeClr val="tx1">
                      <a:alpha val="0"/>
                    </a:schemeClr>
                  </a:gs>
                  <a:gs pos="100000">
                    <a:schemeClr val="tx1">
                      <a:alpha val="50000"/>
                    </a:schemeClr>
                  </a:gs>
                </a:gsLst>
                <a:lin ang="5400000" scaled="1"/>
                <a:tileRect/>
              </a:gra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048000" y="0"/>
              <a:ext cx="0" cy="6858000"/>
            </a:xfrm>
            <a:prstGeom prst="line">
              <a:avLst/>
            </a:prstGeom>
            <a:ln w="19050">
              <a:gradFill flip="none" rotWithShape="1">
                <a:gsLst>
                  <a:gs pos="0">
                    <a:schemeClr val="tx1">
                      <a:alpha val="0"/>
                    </a:schemeClr>
                  </a:gs>
                  <a:gs pos="100000">
                    <a:schemeClr val="tx1">
                      <a:alpha val="50000"/>
                    </a:schemeClr>
                  </a:gs>
                </a:gsLst>
                <a:lin ang="5400000" scaled="1"/>
                <a:tileRect/>
              </a:gra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657600" y="0"/>
              <a:ext cx="0" cy="6858000"/>
            </a:xfrm>
            <a:prstGeom prst="line">
              <a:avLst/>
            </a:prstGeom>
            <a:ln w="19050">
              <a:gradFill flip="none" rotWithShape="1">
                <a:gsLst>
                  <a:gs pos="0">
                    <a:schemeClr val="tx1">
                      <a:alpha val="0"/>
                    </a:schemeClr>
                  </a:gs>
                  <a:gs pos="100000">
                    <a:schemeClr val="tx1">
                      <a:alpha val="50000"/>
                    </a:schemeClr>
                  </a:gs>
                </a:gsLst>
                <a:lin ang="5400000" scaled="1"/>
                <a:tileRect/>
              </a:gra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267200" y="0"/>
              <a:ext cx="0" cy="6858000"/>
            </a:xfrm>
            <a:prstGeom prst="line">
              <a:avLst/>
            </a:prstGeom>
            <a:ln w="19050">
              <a:gradFill flip="none" rotWithShape="1">
                <a:gsLst>
                  <a:gs pos="0">
                    <a:schemeClr val="tx1">
                      <a:alpha val="0"/>
                    </a:schemeClr>
                  </a:gs>
                  <a:gs pos="100000">
                    <a:schemeClr val="tx1">
                      <a:alpha val="50000"/>
                    </a:schemeClr>
                  </a:gs>
                </a:gsLst>
                <a:lin ang="5400000" scaled="1"/>
                <a:tileRect/>
              </a:gra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096000" y="0"/>
              <a:ext cx="0" cy="6858000"/>
            </a:xfrm>
            <a:prstGeom prst="line">
              <a:avLst/>
            </a:prstGeom>
            <a:ln w="19050">
              <a:gradFill flip="none" rotWithShape="1">
                <a:gsLst>
                  <a:gs pos="0">
                    <a:schemeClr val="tx1">
                      <a:alpha val="0"/>
                    </a:schemeClr>
                  </a:gs>
                  <a:gs pos="100000">
                    <a:schemeClr val="tx1">
                      <a:alpha val="50000"/>
                    </a:schemeClr>
                  </a:gs>
                </a:gsLst>
                <a:lin ang="5400000" scaled="1"/>
                <a:tileRect/>
              </a:gradFill>
              <a:miter lim="800000"/>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876800" y="0"/>
              <a:ext cx="0" cy="6858000"/>
            </a:xfrm>
            <a:prstGeom prst="line">
              <a:avLst/>
            </a:prstGeom>
            <a:ln w="19050">
              <a:gradFill flip="none" rotWithShape="1">
                <a:gsLst>
                  <a:gs pos="0">
                    <a:schemeClr val="tx1">
                      <a:alpha val="0"/>
                    </a:schemeClr>
                  </a:gs>
                  <a:gs pos="100000">
                    <a:schemeClr val="tx1">
                      <a:alpha val="50000"/>
                    </a:schemeClr>
                  </a:gs>
                </a:gsLst>
                <a:lin ang="5400000" scaled="1"/>
                <a:tileRect/>
              </a:gradFill>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486400" y="0"/>
              <a:ext cx="0" cy="6858000"/>
            </a:xfrm>
            <a:prstGeom prst="line">
              <a:avLst/>
            </a:prstGeom>
            <a:ln w="19050">
              <a:gradFill flip="none" rotWithShape="1">
                <a:gsLst>
                  <a:gs pos="0">
                    <a:schemeClr val="tx1">
                      <a:alpha val="0"/>
                    </a:schemeClr>
                  </a:gs>
                  <a:gs pos="100000">
                    <a:schemeClr val="tx1">
                      <a:alpha val="50000"/>
                    </a:schemeClr>
                  </a:gs>
                </a:gsLst>
                <a:lin ang="5400000" scaled="1"/>
                <a:tileRect/>
              </a:gradFill>
              <a:miter lim="800000"/>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705600" y="0"/>
              <a:ext cx="0" cy="6858000"/>
            </a:xfrm>
            <a:prstGeom prst="line">
              <a:avLst/>
            </a:prstGeom>
            <a:ln w="19050">
              <a:gradFill flip="none" rotWithShape="1">
                <a:gsLst>
                  <a:gs pos="0">
                    <a:schemeClr val="tx1">
                      <a:alpha val="0"/>
                    </a:schemeClr>
                  </a:gs>
                  <a:gs pos="100000">
                    <a:schemeClr val="tx1">
                      <a:alpha val="50000"/>
                    </a:schemeClr>
                  </a:gs>
                </a:gsLst>
                <a:lin ang="5400000" scaled="1"/>
                <a:tileRect/>
              </a:gradFill>
              <a:miter lim="800000"/>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315200" y="0"/>
              <a:ext cx="0" cy="6858000"/>
            </a:xfrm>
            <a:prstGeom prst="line">
              <a:avLst/>
            </a:prstGeom>
            <a:ln w="19050">
              <a:gradFill flip="none" rotWithShape="1">
                <a:gsLst>
                  <a:gs pos="0">
                    <a:schemeClr val="tx1">
                      <a:alpha val="0"/>
                    </a:schemeClr>
                  </a:gs>
                  <a:gs pos="100000">
                    <a:schemeClr val="tx1">
                      <a:alpha val="50000"/>
                    </a:schemeClr>
                  </a:gs>
                </a:gsLst>
                <a:lin ang="5400000" scaled="1"/>
                <a:tileRect/>
              </a:gradFill>
              <a:miter lim="800000"/>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924800" y="0"/>
              <a:ext cx="0" cy="6858000"/>
            </a:xfrm>
            <a:prstGeom prst="line">
              <a:avLst/>
            </a:prstGeom>
            <a:ln w="19050">
              <a:gradFill flip="none" rotWithShape="1">
                <a:gsLst>
                  <a:gs pos="0">
                    <a:schemeClr val="tx1">
                      <a:alpha val="0"/>
                    </a:schemeClr>
                  </a:gs>
                  <a:gs pos="100000">
                    <a:schemeClr val="tx1">
                      <a:alpha val="50000"/>
                    </a:schemeClr>
                  </a:gs>
                </a:gsLst>
                <a:lin ang="5400000" scaled="1"/>
                <a:tileRect/>
              </a:gradFill>
              <a:miter lim="800000"/>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534400" y="0"/>
              <a:ext cx="0" cy="6858000"/>
            </a:xfrm>
            <a:prstGeom prst="line">
              <a:avLst/>
            </a:prstGeom>
            <a:ln w="19050">
              <a:gradFill flip="none" rotWithShape="1">
                <a:gsLst>
                  <a:gs pos="0">
                    <a:schemeClr val="tx1">
                      <a:alpha val="0"/>
                    </a:schemeClr>
                  </a:gs>
                  <a:gs pos="100000">
                    <a:schemeClr val="tx1">
                      <a:alpha val="50000"/>
                    </a:schemeClr>
                  </a:gs>
                </a:gsLst>
                <a:lin ang="5400000" scaled="1"/>
                <a:tileRect/>
              </a:gradFill>
              <a:miter lim="800000"/>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9144000" y="0"/>
              <a:ext cx="0" cy="6858000"/>
            </a:xfrm>
            <a:prstGeom prst="line">
              <a:avLst/>
            </a:prstGeom>
            <a:ln w="19050">
              <a:gradFill flip="none" rotWithShape="1">
                <a:gsLst>
                  <a:gs pos="0">
                    <a:schemeClr val="tx1">
                      <a:alpha val="0"/>
                    </a:schemeClr>
                  </a:gs>
                  <a:gs pos="100000">
                    <a:schemeClr val="tx1">
                      <a:alpha val="50000"/>
                    </a:schemeClr>
                  </a:gs>
                </a:gsLst>
                <a:lin ang="5400000" scaled="1"/>
                <a:tileRect/>
              </a:gradFill>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753600" y="0"/>
              <a:ext cx="0" cy="6858000"/>
            </a:xfrm>
            <a:prstGeom prst="line">
              <a:avLst/>
            </a:prstGeom>
            <a:ln w="19050">
              <a:gradFill flip="none" rotWithShape="1">
                <a:gsLst>
                  <a:gs pos="0">
                    <a:schemeClr val="tx1">
                      <a:alpha val="0"/>
                    </a:schemeClr>
                  </a:gs>
                  <a:gs pos="100000">
                    <a:schemeClr val="tx1">
                      <a:alpha val="50000"/>
                    </a:schemeClr>
                  </a:gs>
                </a:gsLst>
                <a:lin ang="5400000" scaled="1"/>
                <a:tileRect/>
              </a:gradFill>
              <a:miter lim="800000"/>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0363200" y="0"/>
              <a:ext cx="0" cy="6858000"/>
            </a:xfrm>
            <a:prstGeom prst="line">
              <a:avLst/>
            </a:prstGeom>
            <a:ln w="19050">
              <a:gradFill flip="none" rotWithShape="1">
                <a:gsLst>
                  <a:gs pos="0">
                    <a:schemeClr val="tx1">
                      <a:alpha val="0"/>
                    </a:schemeClr>
                  </a:gs>
                  <a:gs pos="100000">
                    <a:schemeClr val="tx1">
                      <a:alpha val="50000"/>
                    </a:schemeClr>
                  </a:gs>
                </a:gsLst>
                <a:lin ang="5400000" scaled="1"/>
                <a:tileRect/>
              </a:gra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0972800" y="0"/>
              <a:ext cx="0" cy="6858000"/>
            </a:xfrm>
            <a:prstGeom prst="line">
              <a:avLst/>
            </a:prstGeom>
            <a:ln w="19050">
              <a:gradFill flip="none" rotWithShape="1">
                <a:gsLst>
                  <a:gs pos="0">
                    <a:schemeClr val="tx1">
                      <a:alpha val="0"/>
                    </a:schemeClr>
                  </a:gs>
                  <a:gs pos="100000">
                    <a:schemeClr val="tx1">
                      <a:alpha val="50000"/>
                    </a:schemeClr>
                  </a:gs>
                </a:gsLst>
                <a:lin ang="5400000" scaled="1"/>
                <a:tileRect/>
              </a:gra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1582400" y="0"/>
              <a:ext cx="0" cy="6858000"/>
            </a:xfrm>
            <a:prstGeom prst="line">
              <a:avLst/>
            </a:prstGeom>
            <a:ln w="19050">
              <a:gradFill flip="none" rotWithShape="1">
                <a:gsLst>
                  <a:gs pos="0">
                    <a:schemeClr val="tx1">
                      <a:alpha val="0"/>
                    </a:schemeClr>
                  </a:gs>
                  <a:gs pos="100000">
                    <a:schemeClr val="tx1">
                      <a:alpha val="50000"/>
                    </a:schemeClr>
                  </a:gs>
                </a:gsLst>
                <a:lin ang="5400000" scaled="1"/>
                <a:tileRect/>
              </a:gradFill>
              <a:miter lim="800000"/>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121920" y="5934075"/>
            <a:ext cx="11948160" cy="695325"/>
            <a:chOff x="121920" y="6553200"/>
            <a:chExt cx="11948160" cy="304800"/>
          </a:xfrm>
        </p:grpSpPr>
        <p:grpSp>
          <p:nvGrpSpPr>
            <p:cNvPr id="35" name="Group 34"/>
            <p:cNvGrpSpPr/>
            <p:nvPr/>
          </p:nvGrpSpPr>
          <p:grpSpPr>
            <a:xfrm>
              <a:off x="121920" y="6553200"/>
              <a:ext cx="5852160" cy="304800"/>
              <a:chOff x="121920" y="6553200"/>
              <a:chExt cx="5852160" cy="304800"/>
            </a:xfrm>
          </p:grpSpPr>
          <p:grpSp>
            <p:nvGrpSpPr>
              <p:cNvPr id="87" name="Group 86"/>
              <p:cNvGrpSpPr/>
              <p:nvPr/>
            </p:nvGrpSpPr>
            <p:grpSpPr>
              <a:xfrm>
                <a:off x="731520" y="6553200"/>
                <a:ext cx="365760" cy="304800"/>
                <a:chOff x="-2819400" y="0"/>
                <a:chExt cx="1828800" cy="6858000"/>
              </a:xfrm>
            </p:grpSpPr>
            <p:cxnSp>
              <p:nvCxnSpPr>
                <p:cNvPr id="133" name="Straight Connector 132"/>
                <p:cNvCxnSpPr/>
                <p:nvPr/>
              </p:nvCxnSpPr>
              <p:spPr>
                <a:xfrm>
                  <a:off x="-28194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2098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6002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9906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p:nvGrpSpPr>
            <p:grpSpPr>
              <a:xfrm>
                <a:off x="1341120" y="6553200"/>
                <a:ext cx="365760" cy="304800"/>
                <a:chOff x="-2819400" y="0"/>
                <a:chExt cx="1828800" cy="6858000"/>
              </a:xfrm>
            </p:grpSpPr>
            <p:cxnSp>
              <p:nvCxnSpPr>
                <p:cNvPr id="129" name="Straight Connector 128"/>
                <p:cNvCxnSpPr/>
                <p:nvPr/>
              </p:nvCxnSpPr>
              <p:spPr>
                <a:xfrm>
                  <a:off x="-28194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2098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16002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9906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a:off x="1950720" y="6553200"/>
                <a:ext cx="365760" cy="304800"/>
                <a:chOff x="-2819400" y="0"/>
                <a:chExt cx="1828800" cy="6858000"/>
              </a:xfrm>
            </p:grpSpPr>
            <p:cxnSp>
              <p:nvCxnSpPr>
                <p:cNvPr id="125" name="Straight Connector 124"/>
                <p:cNvCxnSpPr/>
                <p:nvPr/>
              </p:nvCxnSpPr>
              <p:spPr>
                <a:xfrm>
                  <a:off x="-28194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2098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6002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9906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p:nvGrpSpPr>
            <p:grpSpPr>
              <a:xfrm>
                <a:off x="2560320" y="6553200"/>
                <a:ext cx="365760" cy="304800"/>
                <a:chOff x="-2819400" y="0"/>
                <a:chExt cx="1828800" cy="6858000"/>
              </a:xfrm>
            </p:grpSpPr>
            <p:cxnSp>
              <p:nvCxnSpPr>
                <p:cNvPr id="121" name="Straight Connector 120"/>
                <p:cNvCxnSpPr/>
                <p:nvPr/>
              </p:nvCxnSpPr>
              <p:spPr>
                <a:xfrm>
                  <a:off x="-28194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22098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16002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9906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p:nvGrpSpPr>
            <p:grpSpPr>
              <a:xfrm>
                <a:off x="121920" y="6553200"/>
                <a:ext cx="365760" cy="304800"/>
                <a:chOff x="-2819400" y="0"/>
                <a:chExt cx="1828800" cy="6858000"/>
              </a:xfrm>
            </p:grpSpPr>
            <p:cxnSp>
              <p:nvCxnSpPr>
                <p:cNvPr id="117" name="Straight Connector 116"/>
                <p:cNvCxnSpPr/>
                <p:nvPr/>
              </p:nvCxnSpPr>
              <p:spPr>
                <a:xfrm>
                  <a:off x="-28194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2098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16002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9906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p:nvGrpSpPr>
            <p:grpSpPr>
              <a:xfrm>
                <a:off x="3779520" y="6553200"/>
                <a:ext cx="365760" cy="304800"/>
                <a:chOff x="-2819400" y="0"/>
                <a:chExt cx="1828800" cy="6858000"/>
              </a:xfrm>
            </p:grpSpPr>
            <p:cxnSp>
              <p:nvCxnSpPr>
                <p:cNvPr id="113" name="Straight Connector 112"/>
                <p:cNvCxnSpPr/>
                <p:nvPr/>
              </p:nvCxnSpPr>
              <p:spPr>
                <a:xfrm>
                  <a:off x="-28194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22098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16002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9906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p:nvGrpSpPr>
            <p:grpSpPr>
              <a:xfrm>
                <a:off x="4389120" y="6553200"/>
                <a:ext cx="365760" cy="304800"/>
                <a:chOff x="-2819400" y="0"/>
                <a:chExt cx="1828800" cy="6858000"/>
              </a:xfrm>
            </p:grpSpPr>
            <p:cxnSp>
              <p:nvCxnSpPr>
                <p:cNvPr id="109" name="Straight Connector 108"/>
                <p:cNvCxnSpPr/>
                <p:nvPr/>
              </p:nvCxnSpPr>
              <p:spPr>
                <a:xfrm>
                  <a:off x="-28194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22098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16002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9906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p:nvGrpSpPr>
            <p:grpSpPr>
              <a:xfrm>
                <a:off x="4998720" y="6553200"/>
                <a:ext cx="365760" cy="304800"/>
                <a:chOff x="-2819400" y="0"/>
                <a:chExt cx="1828800" cy="6858000"/>
              </a:xfrm>
            </p:grpSpPr>
            <p:cxnSp>
              <p:nvCxnSpPr>
                <p:cNvPr id="105" name="Straight Connector 104"/>
                <p:cNvCxnSpPr/>
                <p:nvPr/>
              </p:nvCxnSpPr>
              <p:spPr>
                <a:xfrm>
                  <a:off x="-28194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22098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16002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9906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5608320" y="6553200"/>
                <a:ext cx="365760" cy="304800"/>
                <a:chOff x="-2819400" y="0"/>
                <a:chExt cx="1828800" cy="6858000"/>
              </a:xfrm>
            </p:grpSpPr>
            <p:cxnSp>
              <p:nvCxnSpPr>
                <p:cNvPr id="101" name="Straight Connector 100"/>
                <p:cNvCxnSpPr/>
                <p:nvPr/>
              </p:nvCxnSpPr>
              <p:spPr>
                <a:xfrm>
                  <a:off x="-28194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22098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16002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9906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3169920" y="6553200"/>
                <a:ext cx="365760" cy="304800"/>
                <a:chOff x="-2819400" y="0"/>
                <a:chExt cx="1828800" cy="6858000"/>
              </a:xfrm>
            </p:grpSpPr>
            <p:cxnSp>
              <p:nvCxnSpPr>
                <p:cNvPr id="97" name="Straight Connector 96"/>
                <p:cNvCxnSpPr/>
                <p:nvPr/>
              </p:nvCxnSpPr>
              <p:spPr>
                <a:xfrm>
                  <a:off x="-28194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22098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16002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9906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grpSp>
        </p:grpSp>
        <p:grpSp>
          <p:nvGrpSpPr>
            <p:cNvPr id="36" name="Group 35"/>
            <p:cNvGrpSpPr/>
            <p:nvPr/>
          </p:nvGrpSpPr>
          <p:grpSpPr>
            <a:xfrm>
              <a:off x="6217920" y="6553200"/>
              <a:ext cx="5852160" cy="304800"/>
              <a:chOff x="121920" y="6553200"/>
              <a:chExt cx="5852160" cy="304800"/>
            </a:xfrm>
          </p:grpSpPr>
          <p:grpSp>
            <p:nvGrpSpPr>
              <p:cNvPr id="37" name="Group 36"/>
              <p:cNvGrpSpPr/>
              <p:nvPr/>
            </p:nvGrpSpPr>
            <p:grpSpPr>
              <a:xfrm>
                <a:off x="731520" y="6553200"/>
                <a:ext cx="365760" cy="304800"/>
                <a:chOff x="-2819400" y="0"/>
                <a:chExt cx="1828800" cy="6858000"/>
              </a:xfrm>
            </p:grpSpPr>
            <p:cxnSp>
              <p:nvCxnSpPr>
                <p:cNvPr id="83" name="Straight Connector 82"/>
                <p:cNvCxnSpPr/>
                <p:nvPr/>
              </p:nvCxnSpPr>
              <p:spPr>
                <a:xfrm>
                  <a:off x="-28194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2098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6002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9906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1341120" y="6553200"/>
                <a:ext cx="365760" cy="304800"/>
                <a:chOff x="-2819400" y="0"/>
                <a:chExt cx="1828800" cy="6858000"/>
              </a:xfrm>
            </p:grpSpPr>
            <p:cxnSp>
              <p:nvCxnSpPr>
                <p:cNvPr id="79" name="Straight Connector 78"/>
                <p:cNvCxnSpPr/>
                <p:nvPr/>
              </p:nvCxnSpPr>
              <p:spPr>
                <a:xfrm>
                  <a:off x="-28194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2098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6002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9906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1950720" y="6553200"/>
                <a:ext cx="365760" cy="304800"/>
                <a:chOff x="-2819400" y="0"/>
                <a:chExt cx="1828800" cy="6858000"/>
              </a:xfrm>
            </p:grpSpPr>
            <p:cxnSp>
              <p:nvCxnSpPr>
                <p:cNvPr id="75" name="Straight Connector 74"/>
                <p:cNvCxnSpPr/>
                <p:nvPr/>
              </p:nvCxnSpPr>
              <p:spPr>
                <a:xfrm>
                  <a:off x="-28194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2098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16002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9906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2560320" y="6553200"/>
                <a:ext cx="365760" cy="304800"/>
                <a:chOff x="-2819400" y="0"/>
                <a:chExt cx="1828800" cy="6858000"/>
              </a:xfrm>
            </p:grpSpPr>
            <p:cxnSp>
              <p:nvCxnSpPr>
                <p:cNvPr id="71" name="Straight Connector 70"/>
                <p:cNvCxnSpPr/>
                <p:nvPr/>
              </p:nvCxnSpPr>
              <p:spPr>
                <a:xfrm>
                  <a:off x="-28194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2098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16002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9906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121920" y="6553200"/>
                <a:ext cx="365760" cy="304800"/>
                <a:chOff x="-2819400" y="0"/>
                <a:chExt cx="1828800" cy="6858000"/>
              </a:xfrm>
            </p:grpSpPr>
            <p:cxnSp>
              <p:nvCxnSpPr>
                <p:cNvPr id="67" name="Straight Connector 66"/>
                <p:cNvCxnSpPr/>
                <p:nvPr/>
              </p:nvCxnSpPr>
              <p:spPr>
                <a:xfrm>
                  <a:off x="-28194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2098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6002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9906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3779520" y="6553200"/>
                <a:ext cx="365760" cy="304800"/>
                <a:chOff x="-2819400" y="0"/>
                <a:chExt cx="1828800" cy="6858000"/>
              </a:xfrm>
            </p:grpSpPr>
            <p:cxnSp>
              <p:nvCxnSpPr>
                <p:cNvPr id="63" name="Straight Connector 62"/>
                <p:cNvCxnSpPr/>
                <p:nvPr/>
              </p:nvCxnSpPr>
              <p:spPr>
                <a:xfrm>
                  <a:off x="-28194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2098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6002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9906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4389120" y="6553200"/>
                <a:ext cx="365760" cy="304800"/>
                <a:chOff x="-2819400" y="0"/>
                <a:chExt cx="1828800" cy="6858000"/>
              </a:xfrm>
            </p:grpSpPr>
            <p:cxnSp>
              <p:nvCxnSpPr>
                <p:cNvPr id="59" name="Straight Connector 58"/>
                <p:cNvCxnSpPr/>
                <p:nvPr/>
              </p:nvCxnSpPr>
              <p:spPr>
                <a:xfrm>
                  <a:off x="-28194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2098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6002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9906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4998720" y="6553200"/>
                <a:ext cx="365760" cy="304800"/>
                <a:chOff x="-2819400" y="0"/>
                <a:chExt cx="1828800" cy="6858000"/>
              </a:xfrm>
            </p:grpSpPr>
            <p:cxnSp>
              <p:nvCxnSpPr>
                <p:cNvPr id="55" name="Straight Connector 54"/>
                <p:cNvCxnSpPr/>
                <p:nvPr/>
              </p:nvCxnSpPr>
              <p:spPr>
                <a:xfrm>
                  <a:off x="-28194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2098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6002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9906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5608320" y="6553200"/>
                <a:ext cx="365760" cy="304800"/>
                <a:chOff x="-2819400" y="0"/>
                <a:chExt cx="1828800" cy="6858000"/>
              </a:xfrm>
            </p:grpSpPr>
            <p:cxnSp>
              <p:nvCxnSpPr>
                <p:cNvPr id="51" name="Straight Connector 50"/>
                <p:cNvCxnSpPr/>
                <p:nvPr/>
              </p:nvCxnSpPr>
              <p:spPr>
                <a:xfrm>
                  <a:off x="-28194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2098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6002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9906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3169920" y="6553200"/>
                <a:ext cx="365760" cy="304800"/>
                <a:chOff x="-2819400" y="0"/>
                <a:chExt cx="1828800" cy="6858000"/>
              </a:xfrm>
            </p:grpSpPr>
            <p:cxnSp>
              <p:nvCxnSpPr>
                <p:cNvPr id="47" name="Straight Connector 46"/>
                <p:cNvCxnSpPr/>
                <p:nvPr/>
              </p:nvCxnSpPr>
              <p:spPr>
                <a:xfrm>
                  <a:off x="-28194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2098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6002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990600" y="0"/>
                  <a:ext cx="0" cy="6858000"/>
                </a:xfrm>
                <a:prstGeom prst="line">
                  <a:avLst/>
                </a:prstGeom>
                <a:ln w="12700">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grpSp>
        </p:grpSp>
      </p:grpSp>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138" name="Text Placeholder 137"/>
          <p:cNvSpPr>
            <a:spLocks noGrp="1"/>
          </p:cNvSpPr>
          <p:nvPr>
            <p:ph type="body" sz="quarter" idx="10" hasCustomPrompt="1"/>
          </p:nvPr>
        </p:nvSpPr>
        <p:spPr>
          <a:xfrm rot="16200000">
            <a:off x="140608" y="6077900"/>
            <a:ext cx="980414" cy="365760"/>
          </a:xfrm>
        </p:spPr>
        <p:txBody>
          <a:bodyPr anchor="ctr">
            <a:noAutofit/>
          </a:bodyPr>
          <a:lstStyle>
            <a:lvl1pPr marL="0" indent="0" algn="ctr">
              <a:buNone/>
              <a:defRPr sz="1800" b="1" spc="300">
                <a:effectLst/>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YEAR</a:t>
            </a:r>
          </a:p>
        </p:txBody>
      </p:sp>
      <p:sp>
        <p:nvSpPr>
          <p:cNvPr id="139" name="Text Placeholder 137"/>
          <p:cNvSpPr>
            <a:spLocks noGrp="1"/>
          </p:cNvSpPr>
          <p:nvPr>
            <p:ph type="body" sz="quarter" idx="11" hasCustomPrompt="1"/>
          </p:nvPr>
        </p:nvSpPr>
        <p:spPr>
          <a:xfrm rot="16200000">
            <a:off x="3160484" y="6077900"/>
            <a:ext cx="980414" cy="365760"/>
          </a:xfrm>
        </p:spPr>
        <p:txBody>
          <a:bodyPr anchor="ctr">
            <a:noAutofit/>
          </a:bodyPr>
          <a:lstStyle>
            <a:lvl1pPr marL="0" indent="0" algn="ctr">
              <a:buNone/>
              <a:defRPr sz="1800" b="1" spc="300">
                <a:effectLst/>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YEAR</a:t>
            </a:r>
          </a:p>
        </p:txBody>
      </p:sp>
      <p:sp>
        <p:nvSpPr>
          <p:cNvPr id="140" name="Text Placeholder 137"/>
          <p:cNvSpPr>
            <a:spLocks noGrp="1"/>
          </p:cNvSpPr>
          <p:nvPr>
            <p:ph type="body" sz="quarter" idx="12" hasCustomPrompt="1"/>
          </p:nvPr>
        </p:nvSpPr>
        <p:spPr>
          <a:xfrm rot="16200000">
            <a:off x="6221861" y="6077900"/>
            <a:ext cx="980414" cy="365760"/>
          </a:xfrm>
        </p:spPr>
        <p:txBody>
          <a:bodyPr anchor="ctr">
            <a:noAutofit/>
          </a:bodyPr>
          <a:lstStyle>
            <a:lvl1pPr marL="0" indent="0" algn="ctr">
              <a:buNone/>
              <a:defRPr sz="1800" b="1" spc="300">
                <a:effectLst/>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YEAR</a:t>
            </a:r>
          </a:p>
        </p:txBody>
      </p:sp>
      <p:sp>
        <p:nvSpPr>
          <p:cNvPr id="141" name="Text Placeholder 137"/>
          <p:cNvSpPr>
            <a:spLocks noGrp="1"/>
          </p:cNvSpPr>
          <p:nvPr>
            <p:ph type="body" sz="quarter" idx="13" hasCustomPrompt="1"/>
          </p:nvPr>
        </p:nvSpPr>
        <p:spPr>
          <a:xfrm rot="16200000">
            <a:off x="9270303" y="6077900"/>
            <a:ext cx="980414" cy="365760"/>
          </a:xfrm>
        </p:spPr>
        <p:txBody>
          <a:bodyPr anchor="ctr">
            <a:noAutofit/>
          </a:bodyPr>
          <a:lstStyle>
            <a:lvl1pPr marL="0" indent="0" algn="ctr">
              <a:buNone/>
              <a:defRPr sz="1800" b="1" spc="300">
                <a:effectLst/>
              </a:defRPr>
            </a:lvl1pPr>
            <a:lvl2pPr marL="0" indent="0">
              <a:buNone/>
              <a:defRPr sz="1800"/>
            </a:lvl2pPr>
            <a:lvl3pPr marL="0" indent="0">
              <a:buNone/>
              <a:defRPr sz="1800"/>
            </a:lvl3pPr>
            <a:lvl4pPr marL="0" indent="0">
              <a:buNone/>
              <a:defRPr sz="1800"/>
            </a:lvl4pPr>
            <a:lvl5pPr marL="0" indent="0">
              <a:buNone/>
              <a:defRPr sz="1800"/>
            </a:lvl5pPr>
          </a:lstStyle>
          <a:p>
            <a:pPr lvl="0"/>
            <a:r>
              <a:rPr lang="en-US"/>
              <a:t>YEAR</a:t>
            </a:r>
          </a:p>
        </p:txBody>
      </p:sp>
      <p:sp>
        <p:nvSpPr>
          <p:cNvPr id="177" name="Text Placeholder 174"/>
          <p:cNvSpPr>
            <a:spLocks noGrp="1"/>
          </p:cNvSpPr>
          <p:nvPr>
            <p:ph type="body" sz="quarter" idx="29" hasCustomPrompt="1"/>
          </p:nvPr>
        </p:nvSpPr>
        <p:spPr>
          <a:xfrm>
            <a:off x="843794" y="3653736"/>
            <a:ext cx="1325880" cy="2290486"/>
          </a:xfrm>
          <a:blipFill>
            <a:blip r:embed="rId4"/>
            <a:srcRect/>
            <a:stretch>
              <a:fillRect t="-2" b="-87334"/>
            </a:stretch>
          </a:blipFill>
        </p:spPr>
        <p:txBody>
          <a:bodyPr tIns="228600">
            <a:normAutofit/>
          </a:bodyPr>
          <a:lstStyle>
            <a:lvl1pPr marL="60325" indent="-60325">
              <a:spcBef>
                <a:spcPts val="0"/>
              </a:spcBef>
              <a:spcAft>
                <a:spcPts val="2400"/>
              </a:spcAft>
              <a:buFont typeface="Trebuchet MS" panose="020B0603020202020204" pitchFamily="34" charset="0"/>
              <a:buChar char=" "/>
              <a:defRPr sz="1400">
                <a:solidFill>
                  <a:schemeClr val="bg1"/>
                </a:solidFill>
                <a:effectLst/>
              </a:defRPr>
            </a:lvl1pPr>
            <a:lvl2pPr marL="109728" indent="-47625">
              <a:buFont typeface="Trebuchet MS" panose="020B0603020202020204" pitchFamily="34" charset="0"/>
              <a:buChar char=" "/>
              <a:defRPr sz="1200">
                <a:effectLst/>
              </a:defRPr>
            </a:lvl2pPr>
            <a:lvl3pPr marL="164592" indent="-45720">
              <a:buFont typeface="Trebuchet MS" panose="020B0603020202020204" pitchFamily="34" charset="0"/>
              <a:buChar char=" "/>
              <a:defRPr sz="1200">
                <a:effectLst/>
              </a:defRPr>
            </a:lvl3pPr>
            <a:lvl4pPr marL="64008" indent="0">
              <a:buFont typeface="Trebuchet MS" panose="020B0603020202020204" pitchFamily="34" charset="0"/>
              <a:buNone/>
              <a:defRPr sz="1200">
                <a:effectLst/>
              </a:defRPr>
            </a:lvl4pPr>
            <a:lvl5pPr marL="109728" indent="-45720">
              <a:buFont typeface="Trebuchet MS" panose="020B0603020202020204" pitchFamily="34" charset="0"/>
              <a:buChar char=" "/>
              <a:defRPr sz="1200">
                <a:effectLst/>
              </a:defRPr>
            </a:lvl5pPr>
            <a:lvl6pPr marL="109728" indent="-45720">
              <a:buFont typeface="Trebuchet MS" panose="020B0603020202020204" pitchFamily="34" charset="0"/>
              <a:buChar char=" "/>
              <a:defRPr sz="1200"/>
            </a:lvl6pPr>
            <a:lvl7pPr marL="109728" indent="-45720">
              <a:buFont typeface="Trebuchet MS" panose="020B0603020202020204" pitchFamily="34" charset="0"/>
              <a:buChar char=" "/>
              <a:defRPr sz="1200"/>
            </a:lvl7pPr>
            <a:lvl8pPr marL="109728" indent="-45720">
              <a:buFont typeface="Trebuchet MS" panose="020B0603020202020204" pitchFamily="34" charset="0"/>
              <a:buChar char=" "/>
              <a:defRPr sz="1200"/>
            </a:lvl8pPr>
            <a:lvl9pPr marL="109728" indent="-45720">
              <a:buFont typeface="Trebuchet MS" panose="020B0603020202020204" pitchFamily="34" charset="0"/>
              <a:buChar char=" "/>
              <a:defRPr sz="1200"/>
            </a:lvl9pPr>
          </a:lstStyle>
          <a:p>
            <a:pPr lvl="0"/>
            <a:r>
              <a:rPr lang="en-US"/>
              <a:t>Mon Year</a:t>
            </a:r>
          </a:p>
          <a:p>
            <a:pPr lvl="1"/>
            <a:r>
              <a:rPr lang="en-US"/>
              <a:t>Add event details here</a:t>
            </a:r>
          </a:p>
        </p:txBody>
      </p:sp>
      <p:sp>
        <p:nvSpPr>
          <p:cNvPr id="176" name="Text Placeholder 174"/>
          <p:cNvSpPr>
            <a:spLocks noGrp="1"/>
          </p:cNvSpPr>
          <p:nvPr>
            <p:ph type="body" sz="quarter" idx="28" hasCustomPrompt="1"/>
          </p:nvPr>
        </p:nvSpPr>
        <p:spPr>
          <a:xfrm>
            <a:off x="2794747" y="2973492"/>
            <a:ext cx="1325880" cy="2970730"/>
          </a:xfrm>
          <a:blipFill>
            <a:blip r:embed="rId5"/>
            <a:srcRect/>
            <a:stretch>
              <a:fillRect t="-4" b="-44435"/>
            </a:stretch>
          </a:blipFill>
        </p:spPr>
        <p:txBody>
          <a:bodyPr tIns="228600">
            <a:normAutofit/>
          </a:bodyPr>
          <a:lstStyle>
            <a:lvl1pPr marL="60325" indent="-60325">
              <a:spcBef>
                <a:spcPts val="0"/>
              </a:spcBef>
              <a:spcAft>
                <a:spcPts val="2400"/>
              </a:spcAft>
              <a:buFont typeface="Trebuchet MS" panose="020B0603020202020204" pitchFamily="34" charset="0"/>
              <a:buChar char=" "/>
              <a:defRPr sz="1400">
                <a:solidFill>
                  <a:schemeClr val="bg1"/>
                </a:solidFill>
                <a:effectLst/>
              </a:defRPr>
            </a:lvl1pPr>
            <a:lvl2pPr marL="109728" indent="-47625">
              <a:buFont typeface="Trebuchet MS" panose="020B0603020202020204" pitchFamily="34" charset="0"/>
              <a:buChar char=" "/>
              <a:defRPr sz="1200">
                <a:effectLst/>
              </a:defRPr>
            </a:lvl2pPr>
            <a:lvl3pPr marL="164592" indent="-45720">
              <a:buFont typeface="Trebuchet MS" panose="020B0603020202020204" pitchFamily="34" charset="0"/>
              <a:buChar char=" "/>
              <a:defRPr sz="1200">
                <a:effectLst/>
              </a:defRPr>
            </a:lvl3pPr>
            <a:lvl4pPr marL="64008" indent="0">
              <a:buFont typeface="Trebuchet MS" panose="020B0603020202020204" pitchFamily="34" charset="0"/>
              <a:buNone/>
              <a:defRPr sz="1200">
                <a:effectLst/>
              </a:defRPr>
            </a:lvl4pPr>
            <a:lvl5pPr marL="109728" indent="-45720">
              <a:buFont typeface="Trebuchet MS" panose="020B0603020202020204" pitchFamily="34" charset="0"/>
              <a:buChar char=" "/>
              <a:defRPr sz="1200">
                <a:effectLst/>
              </a:defRPr>
            </a:lvl5pPr>
            <a:lvl6pPr marL="109728" indent="-45720">
              <a:buFont typeface="Trebuchet MS" panose="020B0603020202020204" pitchFamily="34" charset="0"/>
              <a:buChar char=" "/>
              <a:defRPr sz="1200"/>
            </a:lvl6pPr>
            <a:lvl7pPr marL="109728" indent="-45720">
              <a:buFont typeface="Trebuchet MS" panose="020B0603020202020204" pitchFamily="34" charset="0"/>
              <a:buChar char=" "/>
              <a:defRPr sz="1200"/>
            </a:lvl7pPr>
            <a:lvl8pPr marL="109728" indent="-45720">
              <a:buFont typeface="Trebuchet MS" panose="020B0603020202020204" pitchFamily="34" charset="0"/>
              <a:buChar char=" "/>
              <a:defRPr sz="1200"/>
            </a:lvl8pPr>
            <a:lvl9pPr marL="109728" indent="-45720">
              <a:buFont typeface="Trebuchet MS" panose="020B0603020202020204" pitchFamily="34" charset="0"/>
              <a:buChar char=" "/>
              <a:defRPr sz="1200"/>
            </a:lvl9pPr>
          </a:lstStyle>
          <a:p>
            <a:pPr lvl="0"/>
            <a:r>
              <a:rPr lang="en-US"/>
              <a:t>Mon Year</a:t>
            </a:r>
          </a:p>
          <a:p>
            <a:pPr lvl="1"/>
            <a:r>
              <a:rPr lang="en-US"/>
              <a:t>Add event details here</a:t>
            </a:r>
          </a:p>
        </p:txBody>
      </p:sp>
      <p:sp>
        <p:nvSpPr>
          <p:cNvPr id="175" name="Text Placeholder 174"/>
          <p:cNvSpPr>
            <a:spLocks noGrp="1"/>
          </p:cNvSpPr>
          <p:nvPr>
            <p:ph type="body" sz="quarter" idx="27" hasCustomPrompt="1"/>
          </p:nvPr>
        </p:nvSpPr>
        <p:spPr>
          <a:xfrm>
            <a:off x="4621886" y="2281258"/>
            <a:ext cx="1325880" cy="3662964"/>
          </a:xfrm>
          <a:blipFill>
            <a:blip r:embed="rId6"/>
            <a:srcRect/>
            <a:stretch>
              <a:fillRect t="-3" b="-17141"/>
            </a:stretch>
          </a:blipFill>
        </p:spPr>
        <p:txBody>
          <a:bodyPr tIns="228600">
            <a:normAutofit/>
          </a:bodyPr>
          <a:lstStyle>
            <a:lvl1pPr marL="60325" indent="-60325">
              <a:spcBef>
                <a:spcPts val="0"/>
              </a:spcBef>
              <a:spcAft>
                <a:spcPts val="2400"/>
              </a:spcAft>
              <a:buFont typeface="Trebuchet MS" panose="020B0603020202020204" pitchFamily="34" charset="0"/>
              <a:buChar char=" "/>
              <a:defRPr sz="1400">
                <a:solidFill>
                  <a:schemeClr val="bg1"/>
                </a:solidFill>
                <a:effectLst/>
              </a:defRPr>
            </a:lvl1pPr>
            <a:lvl2pPr marL="109728" indent="-47625">
              <a:buFont typeface="Trebuchet MS" panose="020B0603020202020204" pitchFamily="34" charset="0"/>
              <a:buChar char=" "/>
              <a:defRPr sz="1200">
                <a:effectLst/>
              </a:defRPr>
            </a:lvl2pPr>
            <a:lvl3pPr marL="164592" indent="-45720">
              <a:buFont typeface="Trebuchet MS" panose="020B0603020202020204" pitchFamily="34" charset="0"/>
              <a:buChar char=" "/>
              <a:defRPr sz="1200">
                <a:effectLst/>
              </a:defRPr>
            </a:lvl3pPr>
            <a:lvl4pPr marL="64008" indent="0">
              <a:buFont typeface="Trebuchet MS" panose="020B0603020202020204" pitchFamily="34" charset="0"/>
              <a:buNone/>
              <a:defRPr sz="1200">
                <a:effectLst/>
              </a:defRPr>
            </a:lvl4pPr>
            <a:lvl5pPr marL="109728" indent="-45720">
              <a:buFont typeface="Trebuchet MS" panose="020B0603020202020204" pitchFamily="34" charset="0"/>
              <a:buChar char=" "/>
              <a:defRPr sz="1200">
                <a:effectLst/>
              </a:defRPr>
            </a:lvl5pPr>
            <a:lvl6pPr marL="109728" indent="-45720">
              <a:buFont typeface="Trebuchet MS" panose="020B0603020202020204" pitchFamily="34" charset="0"/>
              <a:buChar char=" "/>
              <a:defRPr sz="1200"/>
            </a:lvl6pPr>
            <a:lvl7pPr marL="109728" indent="-45720">
              <a:buFont typeface="Trebuchet MS" panose="020B0603020202020204" pitchFamily="34" charset="0"/>
              <a:buChar char=" "/>
              <a:defRPr sz="1200"/>
            </a:lvl7pPr>
            <a:lvl8pPr marL="109728" indent="-45720">
              <a:buFont typeface="Trebuchet MS" panose="020B0603020202020204" pitchFamily="34" charset="0"/>
              <a:buChar char=" "/>
              <a:defRPr sz="1200"/>
            </a:lvl8pPr>
            <a:lvl9pPr marL="109728" indent="-45720">
              <a:buFont typeface="Trebuchet MS" panose="020B0603020202020204" pitchFamily="34" charset="0"/>
              <a:buChar char=" "/>
              <a:defRPr sz="1200"/>
            </a:lvl9pPr>
          </a:lstStyle>
          <a:p>
            <a:pPr lvl="0"/>
            <a:r>
              <a:rPr lang="en-US"/>
              <a:t>Mon Year</a:t>
            </a:r>
          </a:p>
          <a:p>
            <a:pPr lvl="1"/>
            <a:r>
              <a:rPr lang="en-US"/>
              <a:t>Add event details here</a:t>
            </a:r>
          </a:p>
        </p:txBody>
      </p:sp>
      <p:sp>
        <p:nvSpPr>
          <p:cNvPr id="178" name="Text Placeholder 174"/>
          <p:cNvSpPr>
            <a:spLocks noGrp="1"/>
          </p:cNvSpPr>
          <p:nvPr>
            <p:ph type="body" sz="quarter" idx="30" hasCustomPrompt="1"/>
          </p:nvPr>
        </p:nvSpPr>
        <p:spPr>
          <a:xfrm>
            <a:off x="6075756" y="3661974"/>
            <a:ext cx="1325880" cy="2282248"/>
          </a:xfrm>
          <a:blipFill>
            <a:blip r:embed="rId4"/>
            <a:srcRect/>
            <a:stretch>
              <a:fillRect t="-1" b="-88011"/>
            </a:stretch>
          </a:blipFill>
        </p:spPr>
        <p:txBody>
          <a:bodyPr tIns="228600">
            <a:normAutofit/>
          </a:bodyPr>
          <a:lstStyle>
            <a:lvl1pPr marL="60325" indent="-60325">
              <a:spcBef>
                <a:spcPts val="0"/>
              </a:spcBef>
              <a:spcAft>
                <a:spcPts val="2400"/>
              </a:spcAft>
              <a:buFont typeface="Trebuchet MS" panose="020B0603020202020204" pitchFamily="34" charset="0"/>
              <a:buChar char=" "/>
              <a:defRPr sz="1400">
                <a:solidFill>
                  <a:schemeClr val="bg1"/>
                </a:solidFill>
                <a:effectLst/>
              </a:defRPr>
            </a:lvl1pPr>
            <a:lvl2pPr marL="109728" indent="-47625">
              <a:buFont typeface="Trebuchet MS" panose="020B0603020202020204" pitchFamily="34" charset="0"/>
              <a:buChar char=" "/>
              <a:defRPr sz="1200">
                <a:effectLst/>
              </a:defRPr>
            </a:lvl2pPr>
            <a:lvl3pPr marL="164592" indent="-45720">
              <a:buFont typeface="Trebuchet MS" panose="020B0603020202020204" pitchFamily="34" charset="0"/>
              <a:buChar char=" "/>
              <a:defRPr sz="1200">
                <a:effectLst/>
              </a:defRPr>
            </a:lvl3pPr>
            <a:lvl4pPr marL="64008" indent="0">
              <a:buFont typeface="Trebuchet MS" panose="020B0603020202020204" pitchFamily="34" charset="0"/>
              <a:buNone/>
              <a:defRPr sz="1200">
                <a:effectLst/>
              </a:defRPr>
            </a:lvl4pPr>
            <a:lvl5pPr marL="109728" indent="-45720">
              <a:buFont typeface="Trebuchet MS" panose="020B0603020202020204" pitchFamily="34" charset="0"/>
              <a:buChar char=" "/>
              <a:defRPr sz="1200">
                <a:effectLst/>
              </a:defRPr>
            </a:lvl5pPr>
            <a:lvl6pPr marL="109728" indent="-45720">
              <a:buFont typeface="Trebuchet MS" panose="020B0603020202020204" pitchFamily="34" charset="0"/>
              <a:buChar char=" "/>
              <a:defRPr sz="1200"/>
            </a:lvl6pPr>
            <a:lvl7pPr marL="109728" indent="-45720">
              <a:buFont typeface="Trebuchet MS" panose="020B0603020202020204" pitchFamily="34" charset="0"/>
              <a:buChar char=" "/>
              <a:defRPr sz="1200"/>
            </a:lvl7pPr>
            <a:lvl8pPr marL="109728" indent="-45720">
              <a:buFont typeface="Trebuchet MS" panose="020B0603020202020204" pitchFamily="34" charset="0"/>
              <a:buChar char=" "/>
              <a:defRPr sz="1200"/>
            </a:lvl8pPr>
            <a:lvl9pPr marL="109728" indent="-45720">
              <a:buFont typeface="Trebuchet MS" panose="020B0603020202020204" pitchFamily="34" charset="0"/>
              <a:buChar char=" "/>
              <a:defRPr sz="1200"/>
            </a:lvl9pPr>
          </a:lstStyle>
          <a:p>
            <a:pPr lvl="0"/>
            <a:r>
              <a:rPr lang="en-US"/>
              <a:t>Mon Year</a:t>
            </a:r>
          </a:p>
          <a:p>
            <a:pPr lvl="1"/>
            <a:r>
              <a:rPr lang="en-US"/>
              <a:t>Add event details here</a:t>
            </a:r>
          </a:p>
        </p:txBody>
      </p:sp>
      <p:sp>
        <p:nvSpPr>
          <p:cNvPr id="179" name="Text Placeholder 174"/>
          <p:cNvSpPr>
            <a:spLocks noGrp="1"/>
          </p:cNvSpPr>
          <p:nvPr>
            <p:ph type="body" sz="quarter" idx="31" hasCustomPrompt="1"/>
          </p:nvPr>
        </p:nvSpPr>
        <p:spPr>
          <a:xfrm>
            <a:off x="8036247" y="2969021"/>
            <a:ext cx="1325880" cy="2975201"/>
          </a:xfrm>
          <a:blipFill>
            <a:blip r:embed="rId5"/>
            <a:srcRect/>
            <a:stretch>
              <a:fillRect t="-4" b="-44219"/>
            </a:stretch>
          </a:blipFill>
        </p:spPr>
        <p:txBody>
          <a:bodyPr tIns="228600">
            <a:normAutofit/>
          </a:bodyPr>
          <a:lstStyle>
            <a:lvl1pPr marL="60325" indent="-60325">
              <a:spcBef>
                <a:spcPts val="0"/>
              </a:spcBef>
              <a:spcAft>
                <a:spcPts val="2400"/>
              </a:spcAft>
              <a:buFont typeface="Trebuchet MS" panose="020B0603020202020204" pitchFamily="34" charset="0"/>
              <a:buChar char=" "/>
              <a:defRPr sz="1400">
                <a:solidFill>
                  <a:schemeClr val="bg1"/>
                </a:solidFill>
                <a:effectLst/>
              </a:defRPr>
            </a:lvl1pPr>
            <a:lvl2pPr marL="109728" indent="-47625">
              <a:buFont typeface="Trebuchet MS" panose="020B0603020202020204" pitchFamily="34" charset="0"/>
              <a:buChar char=" "/>
              <a:defRPr sz="1200">
                <a:effectLst/>
              </a:defRPr>
            </a:lvl2pPr>
            <a:lvl3pPr marL="164592" indent="-45720">
              <a:buFont typeface="Trebuchet MS" panose="020B0603020202020204" pitchFamily="34" charset="0"/>
              <a:buChar char=" "/>
              <a:defRPr sz="1200">
                <a:effectLst/>
              </a:defRPr>
            </a:lvl3pPr>
            <a:lvl4pPr marL="64008" indent="0">
              <a:buFont typeface="Trebuchet MS" panose="020B0603020202020204" pitchFamily="34" charset="0"/>
              <a:buNone/>
              <a:defRPr sz="1200">
                <a:effectLst/>
              </a:defRPr>
            </a:lvl4pPr>
            <a:lvl5pPr marL="109728" indent="-45720">
              <a:buFont typeface="Trebuchet MS" panose="020B0603020202020204" pitchFamily="34" charset="0"/>
              <a:buChar char=" "/>
              <a:defRPr sz="1200">
                <a:effectLst/>
              </a:defRPr>
            </a:lvl5pPr>
            <a:lvl6pPr marL="109728" indent="-45720">
              <a:buFont typeface="Trebuchet MS" panose="020B0603020202020204" pitchFamily="34" charset="0"/>
              <a:buChar char=" "/>
              <a:defRPr sz="1200"/>
            </a:lvl6pPr>
            <a:lvl7pPr marL="109728" indent="-45720">
              <a:buFont typeface="Trebuchet MS" panose="020B0603020202020204" pitchFamily="34" charset="0"/>
              <a:buChar char=" "/>
              <a:defRPr sz="1200"/>
            </a:lvl7pPr>
            <a:lvl8pPr marL="109728" indent="-45720">
              <a:buFont typeface="Trebuchet MS" panose="020B0603020202020204" pitchFamily="34" charset="0"/>
              <a:buChar char=" "/>
              <a:defRPr sz="1200"/>
            </a:lvl8pPr>
            <a:lvl9pPr marL="109728" indent="-45720">
              <a:buFont typeface="Trebuchet MS" panose="020B0603020202020204" pitchFamily="34" charset="0"/>
              <a:buChar char=" "/>
              <a:defRPr sz="1200"/>
            </a:lvl9pPr>
          </a:lstStyle>
          <a:p>
            <a:pPr lvl="0"/>
            <a:r>
              <a:rPr lang="en-US"/>
              <a:t>Mon Year</a:t>
            </a:r>
          </a:p>
          <a:p>
            <a:pPr lvl="1"/>
            <a:r>
              <a:rPr lang="en-US"/>
              <a:t>Add event details here</a:t>
            </a:r>
          </a:p>
        </p:txBody>
      </p:sp>
      <p:sp>
        <p:nvSpPr>
          <p:cNvPr id="180" name="Text Placeholder 174"/>
          <p:cNvSpPr>
            <a:spLocks noGrp="1"/>
          </p:cNvSpPr>
          <p:nvPr>
            <p:ph type="body" sz="quarter" idx="32" hasCustomPrompt="1"/>
          </p:nvPr>
        </p:nvSpPr>
        <p:spPr>
          <a:xfrm>
            <a:off x="10106277" y="2281258"/>
            <a:ext cx="1325880" cy="3662964"/>
          </a:xfrm>
          <a:blipFill>
            <a:blip r:embed="rId6"/>
            <a:srcRect/>
            <a:stretch>
              <a:fillRect t="-3" b="-17141"/>
            </a:stretch>
          </a:blipFill>
        </p:spPr>
        <p:txBody>
          <a:bodyPr tIns="228600">
            <a:normAutofit/>
          </a:bodyPr>
          <a:lstStyle>
            <a:lvl1pPr marL="60325" indent="-60325">
              <a:spcBef>
                <a:spcPts val="0"/>
              </a:spcBef>
              <a:spcAft>
                <a:spcPts val="2400"/>
              </a:spcAft>
              <a:buFont typeface="Trebuchet MS" panose="020B0603020202020204" pitchFamily="34" charset="0"/>
              <a:buChar char=" "/>
              <a:defRPr sz="1400">
                <a:solidFill>
                  <a:schemeClr val="bg1"/>
                </a:solidFill>
                <a:effectLst/>
              </a:defRPr>
            </a:lvl1pPr>
            <a:lvl2pPr marL="109728" indent="-47625">
              <a:buFont typeface="Trebuchet MS" panose="020B0603020202020204" pitchFamily="34" charset="0"/>
              <a:buChar char=" "/>
              <a:defRPr sz="1200">
                <a:effectLst/>
              </a:defRPr>
            </a:lvl2pPr>
            <a:lvl3pPr marL="164592" indent="-45720">
              <a:buFont typeface="Trebuchet MS" panose="020B0603020202020204" pitchFamily="34" charset="0"/>
              <a:buChar char=" "/>
              <a:defRPr sz="1200">
                <a:effectLst/>
              </a:defRPr>
            </a:lvl3pPr>
            <a:lvl4pPr marL="64008" indent="0">
              <a:buFont typeface="Trebuchet MS" panose="020B0603020202020204" pitchFamily="34" charset="0"/>
              <a:buNone/>
              <a:defRPr sz="1200">
                <a:effectLst/>
              </a:defRPr>
            </a:lvl4pPr>
            <a:lvl5pPr marL="109728" indent="-45720">
              <a:buFont typeface="Trebuchet MS" panose="020B0603020202020204" pitchFamily="34" charset="0"/>
              <a:buChar char=" "/>
              <a:defRPr sz="1200">
                <a:effectLst/>
              </a:defRPr>
            </a:lvl5pPr>
            <a:lvl6pPr marL="109728" indent="-45720">
              <a:buFont typeface="Trebuchet MS" panose="020B0603020202020204" pitchFamily="34" charset="0"/>
              <a:buChar char=" "/>
              <a:defRPr sz="1200"/>
            </a:lvl6pPr>
            <a:lvl7pPr marL="109728" indent="-45720">
              <a:buFont typeface="Trebuchet MS" panose="020B0603020202020204" pitchFamily="34" charset="0"/>
              <a:buChar char=" "/>
              <a:defRPr sz="1200"/>
            </a:lvl7pPr>
            <a:lvl8pPr marL="109728" indent="-45720">
              <a:buFont typeface="Trebuchet MS" panose="020B0603020202020204" pitchFamily="34" charset="0"/>
              <a:buChar char=" "/>
              <a:defRPr sz="1200"/>
            </a:lvl8pPr>
            <a:lvl9pPr marL="109728" indent="-45720">
              <a:buFont typeface="Trebuchet MS" panose="020B0603020202020204" pitchFamily="34" charset="0"/>
              <a:buChar char=" "/>
              <a:defRPr sz="1200"/>
            </a:lvl9pPr>
          </a:lstStyle>
          <a:p>
            <a:pPr lvl="0"/>
            <a:r>
              <a:rPr lang="en-US"/>
              <a:t>Mon Year</a:t>
            </a:r>
          </a:p>
          <a:p>
            <a:pPr lvl="1"/>
            <a:r>
              <a:rPr lang="en-US"/>
              <a:t>Add event details here</a:t>
            </a:r>
          </a:p>
        </p:txBody>
      </p:sp>
    </p:spTree>
    <p:extLst>
      <p:ext uri="{BB962C8B-B14F-4D97-AF65-F5344CB8AC3E}">
        <p14:creationId xmlns:p14="http://schemas.microsoft.com/office/powerpoint/2010/main" val="3990792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12/11/2019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12/11/2019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12/11/2019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12/11/2019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12/11/2019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12/11/2019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12/11/2019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12/11/2019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0">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12/11/2019</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12.wdp"/><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8.png"/><Relationship Id="rId5" Type="http://schemas.microsoft.com/office/2007/relationships/hdphoto" Target="../media/hdphoto11.wdp"/><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3.wdp"/><Relationship Id="rId7" Type="http://schemas.microsoft.com/office/2007/relationships/hdphoto" Target="../media/hdphoto14.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13.wdp"/><Relationship Id="rId4" Type="http://schemas.openxmlformats.org/officeDocument/2006/relationships/image" Target="../media/image19.png"/><Relationship Id="rId9" Type="http://schemas.microsoft.com/office/2007/relationships/hdphoto" Target="../media/hdphoto15.wdp"/></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17.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16.wdp"/><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microsoft.com/office/2007/relationships/hdphoto" Target="../media/hdphoto3.wdp"/><Relationship Id="rId7" Type="http://schemas.openxmlformats.org/officeDocument/2006/relationships/diagramLayout" Target="../diagrams/layout1.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microsoft.com/office/2007/relationships/hdphoto" Target="../media/hdphoto18.wdp"/><Relationship Id="rId10" Type="http://schemas.microsoft.com/office/2007/relationships/diagramDrawing" Target="../diagrams/drawing1.xml"/><Relationship Id="rId4" Type="http://schemas.openxmlformats.org/officeDocument/2006/relationships/image" Target="../media/image24.png"/><Relationship Id="rId9" Type="http://schemas.openxmlformats.org/officeDocument/2006/relationships/diagramColors" Target="../diagrams/colors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osfm.fire.ca.gov/" TargetMode="External"/><Relationship Id="rId1" Type="http://schemas.openxmlformats.org/officeDocument/2006/relationships/slideLayout" Target="../slideLayouts/slideLayout2.xml"/><Relationship Id="rId6" Type="http://schemas.microsoft.com/office/2007/relationships/hdphoto" Target="../media/hdphoto19.wdp"/><Relationship Id="rId5" Type="http://schemas.openxmlformats.org/officeDocument/2006/relationships/image" Target="../media/image25.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6.wdp"/><Relationship Id="rId4" Type="http://schemas.openxmlformats.org/officeDocument/2006/relationships/image" Target="../media/image12.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9.png"/><Relationship Id="rId5" Type="http://schemas.microsoft.com/office/2007/relationships/hdphoto" Target="../media/hdphoto10.wdp"/><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title="CAL FIRE Logo"/>
          <p:cNvPicPr>
            <a:picLocks noChangeAspect="1"/>
          </p:cNvPicPr>
          <p:nvPr/>
        </p:nvPicPr>
        <p:blipFill>
          <a:blip r:embed="rId2">
            <a:extLst>
              <a:ext uri="{BEBA8EAE-BF5A-486C-A8C5-ECC9F3942E4B}">
                <a14:imgProps xmlns:a14="http://schemas.microsoft.com/office/drawing/2010/main">
                  <a14:imgLayer r:embed="rId3">
                    <a14:imgEffect>
                      <a14:backgroundRemoval t="4622" b="97059" l="5189" r="95283">
                        <a14:foregroundMark x1="45755" y1="36134" x2="45755" y2="36134"/>
                        <a14:foregroundMark x1="52830" y1="35714" x2="52830" y2="35714"/>
                        <a14:foregroundMark x1="52358" y1="32773" x2="52358" y2="32773"/>
                        <a14:foregroundMark x1="42925" y1="31933" x2="42925" y2="31933"/>
                        <a14:foregroundMark x1="37264" y1="38655" x2="37264" y2="38655"/>
                        <a14:foregroundMark x1="24057" y1="26050" x2="75472" y2="54202"/>
                        <a14:foregroundMark x1="24057" y1="33613" x2="57547" y2="33613"/>
                        <a14:foregroundMark x1="41509" y1="44958" x2="76415" y2="44538"/>
                        <a14:foregroundMark x1="77358" y1="56723" x2="41981" y2="57143"/>
                        <a14:foregroundMark x1="16038" y1="18908" x2="81132" y2="50420"/>
                        <a14:foregroundMark x1="49057" y1="55462" x2="49057" y2="55462"/>
                        <a14:foregroundMark x1="16509" y1="15126" x2="16509" y2="15126"/>
                      </a14:backgroundRemoval>
                    </a14:imgEffect>
                    <a14:imgEffect>
                      <a14:sharpenSoften amount="50000"/>
                    </a14:imgEffect>
                  </a14:imgLayer>
                </a14:imgProps>
              </a:ext>
            </a:extLst>
          </a:blip>
          <a:stretch>
            <a:fillRect/>
          </a:stretch>
        </p:blipFill>
        <p:spPr>
          <a:xfrm>
            <a:off x="0" y="102615"/>
            <a:ext cx="1766520" cy="1983169"/>
          </a:xfrm>
          <a:prstGeom prst="rect">
            <a:avLst/>
          </a:prstGeom>
          <a:effectLst>
            <a:outerShdw blurRad="50800" dist="127000" dir="8100000" algn="tr" rotWithShape="0">
              <a:prstClr val="black">
                <a:alpha val="40000"/>
              </a:prstClr>
            </a:outerShdw>
          </a:effectLst>
        </p:spPr>
      </p:pic>
      <p:sp>
        <p:nvSpPr>
          <p:cNvPr id="2" name="Title 1"/>
          <p:cNvSpPr>
            <a:spLocks noGrp="1"/>
          </p:cNvSpPr>
          <p:nvPr>
            <p:ph type="ctrTitle"/>
          </p:nvPr>
        </p:nvSpPr>
        <p:spPr>
          <a:xfrm>
            <a:off x="680322" y="2733709"/>
            <a:ext cx="8144134" cy="1373070"/>
          </a:xfrm>
        </p:spPr>
        <p:txBody>
          <a:bodyPr/>
          <a:lstStyle/>
          <a:p>
            <a:r>
              <a:rPr lang="en-US" sz="3600" b="1" dirty="0">
                <a:solidFill>
                  <a:srgbClr val="FFC000"/>
                </a:solidFill>
                <a:latin typeface="Baskerville Old Face" panose="02020602080505020303" pitchFamily="18" charset="0"/>
              </a:rPr>
              <a:t>AUTOMATIC FIRE EXTINGUISHING SYSTEMS CERTIFICATION</a:t>
            </a:r>
          </a:p>
        </p:txBody>
      </p:sp>
      <p:sp>
        <p:nvSpPr>
          <p:cNvPr id="3" name="Subtitle 2"/>
          <p:cNvSpPr>
            <a:spLocks noGrp="1"/>
          </p:cNvSpPr>
          <p:nvPr>
            <p:ph type="subTitle" idx="1"/>
          </p:nvPr>
        </p:nvSpPr>
        <p:spPr>
          <a:xfrm>
            <a:off x="680322" y="4394039"/>
            <a:ext cx="8144134" cy="1117687"/>
          </a:xfrm>
        </p:spPr>
        <p:txBody>
          <a:bodyPr>
            <a:normAutofit/>
          </a:bodyPr>
          <a:lstStyle/>
          <a:p>
            <a:pPr algn="l"/>
            <a:r>
              <a:rPr lang="en-US" dirty="0"/>
              <a:t>				</a:t>
            </a:r>
          </a:p>
        </p:txBody>
      </p:sp>
      <p:sp>
        <p:nvSpPr>
          <p:cNvPr id="34" name="TextBox 33"/>
          <p:cNvSpPr txBox="1"/>
          <p:nvPr/>
        </p:nvSpPr>
        <p:spPr>
          <a:xfrm>
            <a:off x="1766520" y="545308"/>
            <a:ext cx="5262432" cy="954107"/>
          </a:xfrm>
          <a:prstGeom prst="rect">
            <a:avLst/>
          </a:prstGeom>
          <a:noFill/>
        </p:spPr>
        <p:txBody>
          <a:bodyPr wrap="square" rtlCol="0">
            <a:spAutoFit/>
          </a:bodyPr>
          <a:lstStyle/>
          <a:p>
            <a:r>
              <a:rPr lang="en-US" sz="2000" b="1" dirty="0">
                <a:solidFill>
                  <a:schemeClr val="bg1"/>
                </a:solidFill>
                <a:latin typeface="Baskerville Old Face" panose="02020602080505020303" pitchFamily="18" charset="0"/>
              </a:rPr>
              <a:t>OFFICE OF THE</a:t>
            </a:r>
          </a:p>
          <a:p>
            <a:r>
              <a:rPr lang="en-US" sz="3600" b="1" dirty="0">
                <a:solidFill>
                  <a:schemeClr val="bg1"/>
                </a:solidFill>
                <a:latin typeface="Baskerville Old Face" panose="02020602080505020303" pitchFamily="18" charset="0"/>
              </a:rPr>
              <a:t>STATE FIRE MARSHAL</a:t>
            </a:r>
          </a:p>
        </p:txBody>
      </p:sp>
      <p:pic>
        <p:nvPicPr>
          <p:cNvPr id="39" name="Picture 38" title="Fire Sprinkle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9231465" y="2480967"/>
            <a:ext cx="2831990" cy="1878553"/>
          </a:xfrm>
          <a:prstGeom prst="rect">
            <a:avLst/>
          </a:prstGeom>
        </p:spPr>
      </p:pic>
      <p:sp>
        <p:nvSpPr>
          <p:cNvPr id="44" name="TextBox 43"/>
          <p:cNvSpPr txBox="1"/>
          <p:nvPr/>
        </p:nvSpPr>
        <p:spPr>
          <a:xfrm>
            <a:off x="3387256" y="4629716"/>
            <a:ext cx="5565913" cy="646331"/>
          </a:xfrm>
          <a:prstGeom prst="rect">
            <a:avLst/>
          </a:prstGeom>
          <a:noFill/>
        </p:spPr>
        <p:txBody>
          <a:bodyPr wrap="square" rtlCol="0">
            <a:spAutoFit/>
          </a:bodyPr>
          <a:lstStyle/>
          <a:p>
            <a:r>
              <a:rPr lang="en-US" sz="3600" dirty="0">
                <a:latin typeface="Baskerville Old Face" panose="02020602080505020303" pitchFamily="18" charset="0"/>
              </a:rPr>
              <a:t>FIRE SPRINKLER FITTER</a:t>
            </a:r>
          </a:p>
        </p:txBody>
      </p:sp>
    </p:spTree>
    <p:extLst>
      <p:ext uri="{BB962C8B-B14F-4D97-AF65-F5344CB8AC3E}">
        <p14:creationId xmlns:p14="http://schemas.microsoft.com/office/powerpoint/2010/main" val="750618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latin typeface="Baskerville Old Face" panose="02020602080505020303" pitchFamily="18" charset="0"/>
              </a:rPr>
              <a:t>FIRE SPRINKLER FITTER APPRENTICE REGISTRATION</a:t>
            </a:r>
          </a:p>
        </p:txBody>
      </p:sp>
      <p:sp>
        <p:nvSpPr>
          <p:cNvPr id="10" name="TextBox 9"/>
          <p:cNvSpPr txBox="1"/>
          <p:nvPr/>
        </p:nvSpPr>
        <p:spPr>
          <a:xfrm>
            <a:off x="680321" y="2282634"/>
            <a:ext cx="10954952" cy="4493538"/>
          </a:xfrm>
          <a:prstGeom prst="rect">
            <a:avLst/>
          </a:prstGeom>
          <a:noFill/>
        </p:spPr>
        <p:txBody>
          <a:bodyPr wrap="square" rtlCol="0">
            <a:spAutoFit/>
          </a:bodyPr>
          <a:lstStyle/>
          <a:p>
            <a:pPr marL="285750" indent="-285750">
              <a:buFont typeface="Arial" panose="020B0604020202020204" pitchFamily="34" charset="0"/>
              <a:buChar char="•"/>
            </a:pPr>
            <a:r>
              <a:rPr lang="en-US" sz="2200" b="1" dirty="0">
                <a:latin typeface="Baskerville Old Face" panose="02020602080505020303" pitchFamily="18" charset="0"/>
              </a:rPr>
              <a:t>Be at least 16 years old.</a:t>
            </a:r>
          </a:p>
          <a:p>
            <a:endParaRPr lang="en-US" sz="2200" b="1" dirty="0">
              <a:latin typeface="Baskerville Old Face" panose="02020602080505020303" pitchFamily="18" charset="0"/>
            </a:endParaRPr>
          </a:p>
          <a:p>
            <a:pPr marL="285750" indent="-285750">
              <a:buFont typeface="Arial" panose="020B0604020202020204" pitchFamily="34" charset="0"/>
              <a:buChar char="•"/>
            </a:pPr>
            <a:r>
              <a:rPr lang="en-US" sz="2200" b="1" dirty="0">
                <a:latin typeface="Baskerville Old Face" panose="02020602080505020303" pitchFamily="18" charset="0"/>
              </a:rPr>
              <a:t>Registered in a State of California or federally-approved Fire Sprinkler Fitter Apprenticeship Program.</a:t>
            </a:r>
          </a:p>
          <a:p>
            <a:endParaRPr lang="en-US" sz="2200" b="1" dirty="0">
              <a:latin typeface="Baskerville Old Face" panose="02020602080505020303" pitchFamily="18" charset="0"/>
            </a:endParaRPr>
          </a:p>
          <a:p>
            <a:pPr marL="342900" indent="-342900">
              <a:buFont typeface="Arial" panose="020B0604020202020204" pitchFamily="34" charset="0"/>
              <a:buChar char="•"/>
            </a:pPr>
            <a:r>
              <a:rPr lang="en-US" sz="2200" b="1" dirty="0">
                <a:latin typeface="Baskerville Old Face" panose="02020602080505020303" pitchFamily="18" charset="0"/>
              </a:rPr>
              <a:t>Proof of employment by a licensed C-16.</a:t>
            </a:r>
          </a:p>
          <a:p>
            <a:endParaRPr lang="en-US" sz="2200" b="1" dirty="0">
              <a:latin typeface="Baskerville Old Face" panose="02020602080505020303" pitchFamily="18" charset="0"/>
            </a:endParaRPr>
          </a:p>
          <a:p>
            <a:pPr marL="285750" indent="-285750">
              <a:buFont typeface="Arial" panose="020B0604020202020204" pitchFamily="34" charset="0"/>
              <a:buChar char="•"/>
            </a:pPr>
            <a:r>
              <a:rPr lang="en-US" sz="2200" b="1" dirty="0">
                <a:latin typeface="Baskerville Old Face" panose="02020602080505020303" pitchFamily="18" charset="0"/>
              </a:rPr>
              <a:t>Work under the direct supervision of a Certified Fire Sprinkler Fitter.</a:t>
            </a:r>
          </a:p>
          <a:p>
            <a:endParaRPr lang="en-US" sz="2200" b="1" dirty="0">
              <a:latin typeface="Baskerville Old Face" panose="02020602080505020303" pitchFamily="18" charset="0"/>
            </a:endParaRPr>
          </a:p>
          <a:p>
            <a:pPr marL="285750" indent="-285750">
              <a:buFont typeface="Arial" panose="020B0604020202020204" pitchFamily="34" charset="0"/>
              <a:buChar char="•"/>
            </a:pPr>
            <a:r>
              <a:rPr lang="en-US" sz="2200" b="1" dirty="0">
                <a:latin typeface="Baskerville Old Face" panose="02020602080505020303" pitchFamily="18" charset="0"/>
              </a:rPr>
              <a:t>File an Apprentice/Trainee Registration Application (AES 1005A), along with proof of acceptance into a State of California or federally-approved fire sprinkler fitter apprenticeship program, and pay the $150 fee.</a:t>
            </a:r>
          </a:p>
          <a:p>
            <a:pPr marL="285750" indent="-285750">
              <a:buFont typeface="Arial" panose="020B0604020202020204" pitchFamily="34" charset="0"/>
              <a:buChar char="•"/>
            </a:pPr>
            <a:endParaRPr lang="en-US" sz="2200" b="1" dirty="0">
              <a:solidFill>
                <a:schemeClr val="bg1"/>
              </a:solidFill>
              <a:latin typeface="Baskerville Old Face" panose="02020602080505020303" pitchFamily="18" charset="0"/>
            </a:endParaRPr>
          </a:p>
        </p:txBody>
      </p:sp>
      <p:pic>
        <p:nvPicPr>
          <p:cNvPr id="7" name="Content Placeholder 4" title="CAL FIRE Logo"/>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25714" y1="87845" x2="25714" y2="87845"/>
                        <a14:foregroundMark x1="5714" y1="77348" x2="5714" y2="77348"/>
                        <a14:foregroundMark x1="41429" y1="96685" x2="41429" y2="96685"/>
                        <a14:foregroundMark x1="85714" y1="83425" x2="85714" y2="83425"/>
                        <a14:foregroundMark x1="93571" y1="11602" x2="93571" y2="11602"/>
                        <a14:foregroundMark x1="3571" y1="12155" x2="3571" y2="12155"/>
                      </a14:backgroundRemoval>
                    </a14:imgEffect>
                    <a14:imgEffect>
                      <a14:sharpenSoften amount="50000"/>
                    </a14:imgEffect>
                  </a14:imgLayer>
                </a14:imgProps>
              </a:ext>
            </a:extLst>
          </a:blip>
          <a:stretch>
            <a:fillRect/>
          </a:stretch>
        </p:blipFill>
        <p:spPr>
          <a:xfrm>
            <a:off x="10854967" y="619866"/>
            <a:ext cx="1042391" cy="1330232"/>
          </a:xfrm>
          <a:prstGeom prst="rect">
            <a:avLst/>
          </a:prstGeom>
          <a:noFill/>
          <a:ln>
            <a:solidFill>
              <a:schemeClr val="accent1"/>
            </a:solidFill>
          </a:ln>
        </p:spPr>
      </p:pic>
    </p:spTree>
    <p:extLst>
      <p:ext uri="{BB962C8B-B14F-4D97-AF65-F5344CB8AC3E}">
        <p14:creationId xmlns:p14="http://schemas.microsoft.com/office/powerpoint/2010/main" val="13676512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latin typeface="Baskerville Old Face" panose="02020602080505020303" pitchFamily="18" charset="0"/>
              </a:rPr>
              <a:t>FIRE SPRINKLER FITTER TRAINEE REGISTRATION</a:t>
            </a:r>
          </a:p>
        </p:txBody>
      </p:sp>
      <p:sp>
        <p:nvSpPr>
          <p:cNvPr id="10" name="TextBox 9"/>
          <p:cNvSpPr txBox="1"/>
          <p:nvPr/>
        </p:nvSpPr>
        <p:spPr>
          <a:xfrm>
            <a:off x="680321" y="2319955"/>
            <a:ext cx="10889652" cy="4370427"/>
          </a:xfrm>
          <a:prstGeom prst="rect">
            <a:avLst/>
          </a:prstGeom>
          <a:noFill/>
        </p:spPr>
        <p:txBody>
          <a:bodyPr wrap="square" rtlCol="0">
            <a:spAutoFit/>
          </a:bodyPr>
          <a:lstStyle/>
          <a:p>
            <a:pPr marL="342900" indent="-342900">
              <a:buFont typeface="Arial" panose="020B0604020202020204" pitchFamily="34" charset="0"/>
              <a:buChar char="•"/>
            </a:pPr>
            <a:r>
              <a:rPr lang="en-US" sz="2000" b="1" dirty="0">
                <a:latin typeface="Baskerville Old Face" panose="02020602080505020303" pitchFamily="18" charset="0"/>
              </a:rPr>
              <a:t>A person not registered in a California State or federally-approved Fire Sprinkler Fitter Apprenticeship Program shall be registered as a trainee and may work as a trainee for up to one year.</a:t>
            </a:r>
          </a:p>
          <a:p>
            <a:pPr marL="342900" indent="-342900">
              <a:buFont typeface="Arial" panose="020B0604020202020204" pitchFamily="34" charset="0"/>
              <a:buChar char="•"/>
            </a:pPr>
            <a:endParaRPr lang="en-US" sz="2000" b="1" dirty="0">
              <a:latin typeface="Baskerville Old Face" panose="02020602080505020303" pitchFamily="18" charset="0"/>
            </a:endParaRPr>
          </a:p>
          <a:p>
            <a:pPr marL="342900" indent="-342900">
              <a:buFont typeface="Arial" panose="020B0604020202020204" pitchFamily="34" charset="0"/>
              <a:buChar char="•"/>
            </a:pPr>
            <a:r>
              <a:rPr lang="en-US" sz="2000" b="1" dirty="0">
                <a:latin typeface="Baskerville Old Face" panose="02020602080505020303" pitchFamily="18" charset="0"/>
              </a:rPr>
              <a:t>Be at least 16 years old.</a:t>
            </a:r>
          </a:p>
          <a:p>
            <a:pPr marL="285750" indent="-285750">
              <a:buFont typeface="Arial" panose="020B0604020202020204" pitchFamily="34" charset="0"/>
              <a:buChar char="•"/>
            </a:pPr>
            <a:endParaRPr lang="en-US" sz="2000" b="1" dirty="0">
              <a:latin typeface="Baskerville Old Face" panose="02020602080505020303" pitchFamily="18" charset="0"/>
            </a:endParaRPr>
          </a:p>
          <a:p>
            <a:pPr marL="342900" indent="-342900">
              <a:buFont typeface="Arial" panose="020B0604020202020204" pitchFamily="34" charset="0"/>
              <a:buChar char="•"/>
            </a:pPr>
            <a:r>
              <a:rPr lang="en-US" sz="2000" b="1" dirty="0">
                <a:latin typeface="Baskerville Old Face" panose="02020602080505020303" pitchFamily="18" charset="0"/>
              </a:rPr>
              <a:t>Proof of employment by a licensed C-16.</a:t>
            </a:r>
          </a:p>
          <a:p>
            <a:endParaRPr lang="en-US" sz="2000" b="1" dirty="0">
              <a:latin typeface="Baskerville Old Face" panose="02020602080505020303" pitchFamily="18" charset="0"/>
            </a:endParaRPr>
          </a:p>
          <a:p>
            <a:pPr marL="285750" indent="-285750">
              <a:buFont typeface="Arial" panose="020B0604020202020204" pitchFamily="34" charset="0"/>
              <a:buChar char="•"/>
            </a:pPr>
            <a:r>
              <a:rPr lang="en-US" sz="2000" b="1" dirty="0">
                <a:latin typeface="Baskerville Old Face" panose="02020602080505020303" pitchFamily="18" charset="0"/>
              </a:rPr>
              <a:t>Work under the direct supervision of a Certified Fire Sprinkler Fitter.</a:t>
            </a:r>
          </a:p>
          <a:p>
            <a:pPr marL="285750" indent="-285750">
              <a:buFont typeface="Arial" panose="020B0604020202020204" pitchFamily="34" charset="0"/>
              <a:buChar char="•"/>
            </a:pPr>
            <a:endParaRPr lang="en-US" sz="2000" b="1" dirty="0">
              <a:latin typeface="Baskerville Old Face" panose="02020602080505020303" pitchFamily="18" charset="0"/>
            </a:endParaRPr>
          </a:p>
          <a:p>
            <a:pPr marL="285750" indent="-285750">
              <a:buFont typeface="Arial" panose="020B0604020202020204" pitchFamily="34" charset="0"/>
              <a:buChar char="•"/>
            </a:pPr>
            <a:r>
              <a:rPr lang="en-US" sz="2000" b="1" dirty="0">
                <a:latin typeface="Baskerville Old Face" panose="02020602080505020303" pitchFamily="18" charset="0"/>
              </a:rPr>
              <a:t>Be registered into a California State or federally-approved Fire Sprinkler Fitter Apprenticeship Program within one year of their date of hire.</a:t>
            </a:r>
          </a:p>
          <a:p>
            <a:endParaRPr lang="en-US" sz="2000" b="1" dirty="0">
              <a:latin typeface="Baskerville Old Face" panose="02020602080505020303" pitchFamily="18" charset="0"/>
            </a:endParaRPr>
          </a:p>
          <a:p>
            <a:pPr marL="285750" indent="-285750">
              <a:buFont typeface="Arial" panose="020B0604020202020204" pitchFamily="34" charset="0"/>
              <a:buChar char="•"/>
            </a:pPr>
            <a:r>
              <a:rPr lang="en-US" sz="2000" b="1" dirty="0">
                <a:latin typeface="Baskerville Old Face" panose="02020602080505020303" pitchFamily="18" charset="0"/>
              </a:rPr>
              <a:t>File an Apprentice/Trainee Registration Application (AES 1005A) and pay the $150 fee.</a:t>
            </a:r>
          </a:p>
          <a:p>
            <a:pPr marL="285750" indent="-285750">
              <a:buFont typeface="Arial" panose="020B0604020202020204" pitchFamily="34" charset="0"/>
              <a:buChar char="•"/>
            </a:pPr>
            <a:endParaRPr lang="en-US" b="1" dirty="0">
              <a:solidFill>
                <a:schemeClr val="bg1"/>
              </a:solidFill>
              <a:latin typeface="Baskerville Old Face" panose="02020602080505020303" pitchFamily="18" charset="0"/>
            </a:endParaRPr>
          </a:p>
        </p:txBody>
      </p:sp>
      <p:pic>
        <p:nvPicPr>
          <p:cNvPr id="7" name="Content Placeholder 4" title="CAL FIRE Logo"/>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25714" y1="87845" x2="25714" y2="87845"/>
                        <a14:foregroundMark x1="5714" y1="77348" x2="5714" y2="77348"/>
                        <a14:foregroundMark x1="41429" y1="96685" x2="41429" y2="96685"/>
                        <a14:foregroundMark x1="85714" y1="83425" x2="85714" y2="83425"/>
                        <a14:foregroundMark x1="93571" y1="11602" x2="93571" y2="11602"/>
                        <a14:foregroundMark x1="3571" y1="12155" x2="3571" y2="12155"/>
                      </a14:backgroundRemoval>
                    </a14:imgEffect>
                    <a14:imgEffect>
                      <a14:sharpenSoften amount="50000"/>
                    </a14:imgEffect>
                  </a14:imgLayer>
                </a14:imgProps>
              </a:ext>
            </a:extLst>
          </a:blip>
          <a:stretch>
            <a:fillRect/>
          </a:stretch>
        </p:blipFill>
        <p:spPr>
          <a:xfrm>
            <a:off x="10854967" y="619866"/>
            <a:ext cx="1042391" cy="1330232"/>
          </a:xfrm>
          <a:prstGeom prst="rect">
            <a:avLst/>
          </a:prstGeom>
          <a:noFill/>
          <a:ln>
            <a:solidFill>
              <a:schemeClr val="accent1"/>
            </a:solidFill>
          </a:ln>
        </p:spPr>
      </p:pic>
    </p:spTree>
    <p:extLst>
      <p:ext uri="{BB962C8B-B14F-4D97-AF65-F5344CB8AC3E}">
        <p14:creationId xmlns:p14="http://schemas.microsoft.com/office/powerpoint/2010/main" val="31634277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latin typeface="Baskerville Old Face" panose="02020602080505020303" pitchFamily="18" charset="0"/>
              </a:rPr>
              <a:t>APPRENTICE/TRAINEE REGISTRATION APPLICATION</a:t>
            </a:r>
          </a:p>
        </p:txBody>
      </p:sp>
      <p:pic>
        <p:nvPicPr>
          <p:cNvPr id="20" name="Content Placeholder 4" title="CAL FIRE Logo"/>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25714" y1="87845" x2="25714" y2="87845"/>
                        <a14:foregroundMark x1="5714" y1="77348" x2="5714" y2="77348"/>
                        <a14:foregroundMark x1="41429" y1="96685" x2="41429" y2="96685"/>
                        <a14:foregroundMark x1="85714" y1="83425" x2="85714" y2="83425"/>
                        <a14:foregroundMark x1="93571" y1="11602" x2="93571" y2="11602"/>
                        <a14:foregroundMark x1="3571" y1="12155" x2="3571" y2="12155"/>
                      </a14:backgroundRemoval>
                    </a14:imgEffect>
                    <a14:imgEffect>
                      <a14:sharpenSoften amount="50000"/>
                    </a14:imgEffect>
                  </a14:imgLayer>
                </a14:imgProps>
              </a:ext>
            </a:extLst>
          </a:blip>
          <a:stretch>
            <a:fillRect/>
          </a:stretch>
        </p:blipFill>
        <p:spPr>
          <a:xfrm>
            <a:off x="10854967" y="619866"/>
            <a:ext cx="1042391" cy="1330232"/>
          </a:xfrm>
          <a:prstGeom prst="rect">
            <a:avLst/>
          </a:prstGeom>
          <a:noFill/>
          <a:ln>
            <a:solidFill>
              <a:schemeClr val="accent1"/>
            </a:solidFill>
          </a:ln>
        </p:spPr>
      </p:pic>
      <p:pic>
        <p:nvPicPr>
          <p:cNvPr id="4" name="Picture 3" title="Apprentice/Trainee Registration Application Pag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507812" y="2020507"/>
            <a:ext cx="3668733" cy="4755561"/>
          </a:xfrm>
          <a:prstGeom prst="rect">
            <a:avLst/>
          </a:prstGeom>
          <a:effectLst>
            <a:outerShdw blurRad="50800" dist="127000" dir="8100000" algn="tr" rotWithShape="0">
              <a:prstClr val="black">
                <a:alpha val="40000"/>
              </a:prstClr>
            </a:outerShdw>
          </a:effectLst>
        </p:spPr>
      </p:pic>
      <p:pic>
        <p:nvPicPr>
          <p:cNvPr id="7" name="Picture 6" title="Apprentice/Trainee Registration Application Page 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5811208" y="2020507"/>
            <a:ext cx="3669381" cy="4753517"/>
          </a:xfrm>
          <a:prstGeom prst="rect">
            <a:avLst/>
          </a:prstGeom>
          <a:effectLst>
            <a:outerShdw blurRad="50800" dist="127000" dir="8100000" algn="tr" rotWithShape="0">
              <a:prstClr val="black">
                <a:alpha val="40000"/>
              </a:prstClr>
            </a:outerShdw>
          </a:effectLst>
        </p:spPr>
      </p:pic>
    </p:spTree>
    <p:extLst>
      <p:ext uri="{BB962C8B-B14F-4D97-AF65-F5344CB8AC3E}">
        <p14:creationId xmlns:p14="http://schemas.microsoft.com/office/powerpoint/2010/main" val="1136307893"/>
      </p:ext>
    </p:extLst>
  </p:cSld>
  <p:clrMapOvr>
    <a:masterClrMapping/>
  </p:clrMapOvr>
  <p:transition spd="slow">
    <p:comb/>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title="CAL FIRE Logo"/>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0" b="100000" l="0" r="100000">
                        <a14:foregroundMark x1="25714" y1="87845" x2="25714" y2="87845"/>
                        <a14:foregroundMark x1="5714" y1="77348" x2="5714" y2="77348"/>
                        <a14:foregroundMark x1="41429" y1="96685" x2="41429" y2="96685"/>
                        <a14:foregroundMark x1="85714" y1="83425" x2="85714" y2="83425"/>
                        <a14:foregroundMark x1="93571" y1="11602" x2="93571" y2="11602"/>
                        <a14:foregroundMark x1="3571" y1="12155" x2="3571" y2="12155"/>
                      </a14:backgroundRemoval>
                    </a14:imgEffect>
                    <a14:imgEffect>
                      <a14:sharpenSoften amount="50000"/>
                    </a14:imgEffect>
                  </a14:imgLayer>
                </a14:imgProps>
              </a:ext>
            </a:extLst>
          </a:blip>
          <a:stretch>
            <a:fillRect/>
          </a:stretch>
        </p:blipFill>
        <p:spPr>
          <a:xfrm>
            <a:off x="10854967" y="619866"/>
            <a:ext cx="1042391" cy="1330232"/>
          </a:xfrm>
          <a:noFill/>
          <a:ln>
            <a:solidFill>
              <a:schemeClr val="accent1"/>
            </a:solidFill>
          </a:ln>
        </p:spPr>
      </p:pic>
      <p:sp>
        <p:nvSpPr>
          <p:cNvPr id="2" name="Title 1"/>
          <p:cNvSpPr>
            <a:spLocks noGrp="1"/>
          </p:cNvSpPr>
          <p:nvPr>
            <p:ph type="title"/>
          </p:nvPr>
        </p:nvSpPr>
        <p:spPr/>
        <p:txBody>
          <a:bodyPr>
            <a:normAutofit/>
          </a:bodyPr>
          <a:lstStyle/>
          <a:p>
            <a:r>
              <a:rPr lang="en-US" sz="4400" dirty="0">
                <a:latin typeface="Baskerville Old Face" panose="02020602080505020303" pitchFamily="18" charset="0"/>
              </a:rPr>
              <a:t>EMPLOYER RESPONSIBILITIES</a:t>
            </a:r>
          </a:p>
        </p:txBody>
      </p:sp>
      <p:sp>
        <p:nvSpPr>
          <p:cNvPr id="10" name="TextBox 9"/>
          <p:cNvSpPr txBox="1"/>
          <p:nvPr/>
        </p:nvSpPr>
        <p:spPr>
          <a:xfrm>
            <a:off x="4199467" y="2402006"/>
            <a:ext cx="7697891" cy="3323987"/>
          </a:xfrm>
          <a:prstGeom prst="rect">
            <a:avLst/>
          </a:prstGeom>
          <a:noFill/>
        </p:spPr>
        <p:txBody>
          <a:bodyPr wrap="square" rtlCol="0">
            <a:spAutoFit/>
          </a:bodyPr>
          <a:lstStyle/>
          <a:p>
            <a:pPr marL="285750" indent="-285750">
              <a:buFont typeface="Arial" panose="020B0604020202020204" pitchFamily="34" charset="0"/>
              <a:buChar char="•"/>
            </a:pPr>
            <a:r>
              <a:rPr lang="en-US" sz="2400" b="1" dirty="0">
                <a:latin typeface="Baskerville Old Face" panose="02020602080505020303" pitchFamily="18" charset="0"/>
              </a:rPr>
              <a:t>Ensure all fire sprinkler fitters under their employment are certified or registered.</a:t>
            </a:r>
          </a:p>
          <a:p>
            <a:endParaRPr lang="en-US" sz="2400" b="1" dirty="0">
              <a:latin typeface="Baskerville Old Face" panose="02020602080505020303" pitchFamily="18" charset="0"/>
            </a:endParaRPr>
          </a:p>
          <a:p>
            <a:pPr marL="285750" indent="-285750">
              <a:buFont typeface="Arial" panose="020B0604020202020204" pitchFamily="34" charset="0"/>
              <a:buChar char="•"/>
            </a:pPr>
            <a:r>
              <a:rPr lang="en-US" sz="2400" b="1" dirty="0">
                <a:latin typeface="Baskerville Old Face" panose="02020602080505020303" pitchFamily="18" charset="0"/>
              </a:rPr>
              <a:t>Must notify CAL FIRE - OSFM in writing within 72 hours from the date of hire of an employee’s status as a trainee, apprentice or certificate holder.</a:t>
            </a:r>
          </a:p>
          <a:p>
            <a:endParaRPr lang="en-US" sz="2200" b="1" dirty="0">
              <a:solidFill>
                <a:schemeClr val="bg1"/>
              </a:solidFill>
              <a:latin typeface="Baskerville Old Face" panose="02020602080505020303" pitchFamily="18" charset="0"/>
            </a:endParaRPr>
          </a:p>
          <a:p>
            <a:pPr marL="285750" indent="-285750">
              <a:buFont typeface="Arial" panose="020B0604020202020204" pitchFamily="34" charset="0"/>
              <a:buChar char="•"/>
            </a:pPr>
            <a:endParaRPr lang="en-US" sz="2200" b="1" dirty="0">
              <a:solidFill>
                <a:schemeClr val="bg1"/>
              </a:solidFill>
              <a:latin typeface="Baskerville Old Face" panose="02020602080505020303" pitchFamily="18" charset="0"/>
            </a:endParaRPr>
          </a:p>
          <a:p>
            <a:pPr marL="285750" indent="-285750">
              <a:buFont typeface="Arial" panose="020B0604020202020204" pitchFamily="34" charset="0"/>
              <a:buChar char="•"/>
            </a:pPr>
            <a:endParaRPr lang="en-US" sz="2200" b="1" dirty="0">
              <a:solidFill>
                <a:schemeClr val="bg1"/>
              </a:solidFill>
              <a:latin typeface="Baskerville Old Face" panose="02020602080505020303" pitchFamily="18" charset="0"/>
            </a:endParaRPr>
          </a:p>
        </p:txBody>
      </p:sp>
      <p:pic>
        <p:nvPicPr>
          <p:cNvPr id="9" name="Picture 8" title="A Sprinkler Fitter Fitting a Sprinkle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flipH="1">
            <a:off x="316327" y="2092814"/>
            <a:ext cx="2641362" cy="1753864"/>
          </a:xfrm>
          <a:prstGeom prst="rect">
            <a:avLst/>
          </a:prstGeom>
          <a:effectLst>
            <a:outerShdw blurRad="50800" dist="127000" dir="8100000" algn="tr" rotWithShape="0">
              <a:prstClr val="black">
                <a:alpha val="40000"/>
              </a:prstClr>
            </a:outerShdw>
          </a:effectLst>
        </p:spPr>
      </p:pic>
      <p:pic>
        <p:nvPicPr>
          <p:cNvPr id="12" name="Picture 11" title="A Sprinkler Fitter Fitting a Sprinkle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316327" y="4105326"/>
            <a:ext cx="1720292" cy="2590800"/>
          </a:xfrm>
          <a:prstGeom prst="rect">
            <a:avLst/>
          </a:prstGeom>
          <a:effectLst>
            <a:outerShdw blurRad="50800" dist="127000" dir="8100000" algn="tr" rotWithShape="0">
              <a:prstClr val="black">
                <a:alpha val="40000"/>
              </a:prstClr>
            </a:outerShdw>
          </a:effectLst>
        </p:spPr>
      </p:pic>
      <p:pic>
        <p:nvPicPr>
          <p:cNvPr id="14" name="Picture 13" title="Trust Me! I'm a Sprinkler Fitte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2230647" y="4298586"/>
            <a:ext cx="2095500" cy="2095500"/>
          </a:xfrm>
          <a:prstGeom prst="rect">
            <a:avLst/>
          </a:prstGeom>
          <a:effectLst>
            <a:outerShdw blurRad="50800" dist="127000" dir="8100000" algn="tr" rotWithShape="0">
              <a:prstClr val="black">
                <a:alpha val="40000"/>
              </a:prstClr>
            </a:outerShdw>
          </a:effectLst>
        </p:spPr>
      </p:pic>
    </p:spTree>
    <p:extLst>
      <p:ext uri="{BB962C8B-B14F-4D97-AF65-F5344CB8AC3E}">
        <p14:creationId xmlns:p14="http://schemas.microsoft.com/office/powerpoint/2010/main" val="24314526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atin typeface="Baskerville Old Face" panose="02020602080505020303" pitchFamily="18" charset="0"/>
              </a:rPr>
              <a:t>CONTINUING EDUCATION</a:t>
            </a:r>
          </a:p>
        </p:txBody>
      </p:sp>
      <p:sp>
        <p:nvSpPr>
          <p:cNvPr id="10" name="TextBox 9"/>
          <p:cNvSpPr txBox="1"/>
          <p:nvPr/>
        </p:nvSpPr>
        <p:spPr>
          <a:xfrm>
            <a:off x="680321" y="2223911"/>
            <a:ext cx="11127857" cy="2800767"/>
          </a:xfrm>
          <a:prstGeom prst="rect">
            <a:avLst/>
          </a:prstGeom>
          <a:noFill/>
        </p:spPr>
        <p:txBody>
          <a:bodyPr wrap="square" rtlCol="0">
            <a:spAutoFit/>
          </a:bodyPr>
          <a:lstStyle/>
          <a:p>
            <a:pPr marL="285750" indent="-285750">
              <a:buFont typeface="Arial" panose="020B0604020202020204" pitchFamily="34" charset="0"/>
              <a:buChar char="•"/>
            </a:pPr>
            <a:r>
              <a:rPr lang="en-US" sz="2200" b="1" dirty="0">
                <a:latin typeface="Baskerville Old Face" panose="02020602080505020303" pitchFamily="18" charset="0"/>
              </a:rPr>
              <a:t>Certified Fire Sprinkler Fitter shall complete three units of American National Standards Institute/International Association of Continuing Education and Training (ANSI/IACET) accredited continuing education within a three-year period. This requirement is verified by the OSFM every three years at time of renewal.</a:t>
            </a:r>
          </a:p>
          <a:p>
            <a:endParaRPr lang="en-US" sz="2200" b="1" dirty="0">
              <a:latin typeface="Baskerville Old Face" panose="02020602080505020303" pitchFamily="18" charset="0"/>
            </a:endParaRPr>
          </a:p>
          <a:p>
            <a:pPr marL="285750" indent="-285750">
              <a:buFont typeface="Arial" panose="020B0604020202020204" pitchFamily="34" charset="0"/>
              <a:buChar char="•"/>
            </a:pPr>
            <a:r>
              <a:rPr lang="en-US" sz="2200" b="1" dirty="0">
                <a:latin typeface="Baskerville Old Face" panose="02020602080505020303" pitchFamily="18" charset="0"/>
              </a:rPr>
              <a:t>If proof of completion is not received at time of renewal on the third year of the three-year period, the Certified Fire Sprinkler Fitter shall be required to reapply as a new applicant and pay all associated fees.</a:t>
            </a:r>
            <a:endParaRPr lang="en-US" b="1" dirty="0">
              <a:solidFill>
                <a:schemeClr val="bg1"/>
              </a:solidFill>
              <a:latin typeface="Baskerville Old Face" panose="02020602080505020303" pitchFamily="18" charset="0"/>
            </a:endParaRPr>
          </a:p>
        </p:txBody>
      </p:sp>
      <p:pic>
        <p:nvPicPr>
          <p:cNvPr id="7" name="Content Placeholder 4" title="CAL FIRE Logo"/>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25714" y1="87845" x2="25714" y2="87845"/>
                        <a14:foregroundMark x1="5714" y1="77348" x2="5714" y2="77348"/>
                        <a14:foregroundMark x1="41429" y1="96685" x2="41429" y2="96685"/>
                        <a14:foregroundMark x1="85714" y1="83425" x2="85714" y2="83425"/>
                        <a14:foregroundMark x1="93571" y1="11602" x2="93571" y2="11602"/>
                        <a14:foregroundMark x1="3571" y1="12155" x2="3571" y2="12155"/>
                      </a14:backgroundRemoval>
                    </a14:imgEffect>
                    <a14:imgEffect>
                      <a14:sharpenSoften amount="50000"/>
                    </a14:imgEffect>
                  </a14:imgLayer>
                </a14:imgProps>
              </a:ext>
            </a:extLst>
          </a:blip>
          <a:stretch>
            <a:fillRect/>
          </a:stretch>
        </p:blipFill>
        <p:spPr>
          <a:xfrm>
            <a:off x="10854967" y="619866"/>
            <a:ext cx="1042391" cy="1330232"/>
          </a:xfrm>
          <a:prstGeom prst="rect">
            <a:avLst/>
          </a:prstGeom>
          <a:noFill/>
          <a:ln>
            <a:solidFill>
              <a:schemeClr val="accent1"/>
            </a:solidFill>
          </a:ln>
        </p:spPr>
      </p:pic>
      <p:pic>
        <p:nvPicPr>
          <p:cNvPr id="4" name="Picture 3" title="IACET Accreditation Logo"/>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511956" y="4870686"/>
            <a:ext cx="2154957" cy="1833322"/>
          </a:xfrm>
          <a:prstGeom prst="rect">
            <a:avLst/>
          </a:prstGeom>
        </p:spPr>
      </p:pic>
      <p:pic>
        <p:nvPicPr>
          <p:cNvPr id="6" name="Picture 5" title="ANSI: American National Standards Institute Logo"/>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1785134" y="5024678"/>
            <a:ext cx="4622009" cy="1679330"/>
          </a:xfrm>
          <a:prstGeom prst="rect">
            <a:avLst/>
          </a:prstGeom>
        </p:spPr>
      </p:pic>
    </p:spTree>
    <p:extLst>
      <p:ext uri="{BB962C8B-B14F-4D97-AF65-F5344CB8AC3E}">
        <p14:creationId xmlns:p14="http://schemas.microsoft.com/office/powerpoint/2010/main" val="31674342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atin typeface="Baskerville Old Face" panose="02020602080505020303" pitchFamily="18" charset="0"/>
              </a:rPr>
              <a:t>ENFORCEMENT</a:t>
            </a:r>
          </a:p>
        </p:txBody>
      </p:sp>
      <p:sp>
        <p:nvSpPr>
          <p:cNvPr id="10" name="TextBox 9"/>
          <p:cNvSpPr txBox="1"/>
          <p:nvPr/>
        </p:nvSpPr>
        <p:spPr>
          <a:xfrm>
            <a:off x="3648268" y="3598307"/>
            <a:ext cx="7791063" cy="4093428"/>
          </a:xfrm>
          <a:prstGeom prst="rect">
            <a:avLst/>
          </a:prstGeom>
          <a:noFill/>
        </p:spPr>
        <p:txBody>
          <a:bodyPr wrap="square" rtlCol="0">
            <a:spAutoFit/>
          </a:bodyPr>
          <a:lstStyle/>
          <a:p>
            <a:pPr marL="285750" indent="-285750">
              <a:buFont typeface="Arial" panose="020B0604020202020204" pitchFamily="34" charset="0"/>
              <a:buChar char="•"/>
            </a:pPr>
            <a:r>
              <a:rPr lang="en-US" sz="2000" b="1" dirty="0">
                <a:latin typeface="Baskerville Old Face" panose="02020602080505020303" pitchFamily="18" charset="0"/>
              </a:rPr>
              <a:t>AHJs shall submit written reports to the OSFM for any action taken against Trainees, Apprentices, or Fitters.</a:t>
            </a:r>
          </a:p>
          <a:p>
            <a:pPr marL="285750" indent="-285750">
              <a:buFont typeface="Arial" panose="020B0604020202020204" pitchFamily="34" charset="0"/>
              <a:buChar char="•"/>
            </a:pPr>
            <a:endParaRPr lang="en-US" sz="2000" b="1" dirty="0">
              <a:latin typeface="Baskerville Old Face" panose="02020602080505020303" pitchFamily="18" charset="0"/>
            </a:endParaRPr>
          </a:p>
          <a:p>
            <a:pPr marL="285750" indent="-285750">
              <a:buFont typeface="Arial" panose="020B0604020202020204" pitchFamily="34" charset="0"/>
              <a:buChar char="•"/>
            </a:pPr>
            <a:r>
              <a:rPr lang="en-US" sz="2000" b="1" dirty="0">
                <a:latin typeface="Baskerville Old Face" panose="02020602080505020303" pitchFamily="18" charset="0"/>
              </a:rPr>
              <a:t>Reports may be forwarded to the Division of Apprenticeship Standards (DAS) or the Contractors State License Board (CSLB).</a:t>
            </a:r>
          </a:p>
          <a:p>
            <a:pPr marL="285750" indent="-285750">
              <a:buFont typeface="Arial" panose="020B0604020202020204" pitchFamily="34" charset="0"/>
              <a:buChar char="•"/>
            </a:pPr>
            <a:endParaRPr lang="en-US" sz="2000" b="1" dirty="0">
              <a:latin typeface="Baskerville Old Face" panose="02020602080505020303" pitchFamily="18" charset="0"/>
            </a:endParaRPr>
          </a:p>
          <a:p>
            <a:pPr marL="285750" indent="-285750">
              <a:buFont typeface="Arial" panose="020B0604020202020204" pitchFamily="34" charset="0"/>
              <a:buChar char="•"/>
            </a:pPr>
            <a:r>
              <a:rPr lang="en-US" sz="2000" b="1" dirty="0">
                <a:latin typeface="Baskerville Old Face" panose="02020602080505020303" pitchFamily="18" charset="0"/>
              </a:rPr>
              <a:t>OSFM may revoke or suspend certification or registration cards and deny applications for violations.</a:t>
            </a:r>
          </a:p>
          <a:p>
            <a:endParaRPr lang="en-US" sz="2000" b="1" dirty="0">
              <a:latin typeface="Baskerville Old Face" panose="02020602080505020303" pitchFamily="18" charset="0"/>
            </a:endParaRPr>
          </a:p>
          <a:p>
            <a:pPr marL="285750" indent="-285750">
              <a:buFont typeface="Arial" panose="020B0604020202020204" pitchFamily="34" charset="0"/>
              <a:buChar char="•"/>
            </a:pPr>
            <a:r>
              <a:rPr lang="en-US" sz="2000" b="1" dirty="0">
                <a:latin typeface="Baskerville Old Face" panose="02020602080505020303" pitchFamily="18" charset="0"/>
              </a:rPr>
              <a:t>Possible civil penalties and/or misdemeanor charges.</a:t>
            </a:r>
          </a:p>
          <a:p>
            <a:pPr marL="285750" indent="-285750">
              <a:buFont typeface="Arial" panose="020B0604020202020204" pitchFamily="34" charset="0"/>
              <a:buChar char="•"/>
            </a:pPr>
            <a:endParaRPr lang="en-US" sz="2000" b="1" dirty="0">
              <a:latin typeface="Baskerville Old Face" panose="02020602080505020303" pitchFamily="18" charset="0"/>
            </a:endParaRPr>
          </a:p>
          <a:p>
            <a:pPr marL="285750" indent="-285750">
              <a:buFont typeface="Arial" panose="020B0604020202020204" pitchFamily="34" charset="0"/>
              <a:buChar char="•"/>
            </a:pPr>
            <a:endParaRPr lang="en-US" sz="2000" b="1" dirty="0">
              <a:latin typeface="Baskerville Old Face" panose="02020602080505020303" pitchFamily="18" charset="0"/>
            </a:endParaRPr>
          </a:p>
          <a:p>
            <a:endParaRPr lang="en-US" sz="2000" b="1" dirty="0">
              <a:latin typeface="Baskerville Old Face" panose="02020602080505020303" pitchFamily="18" charset="0"/>
            </a:endParaRPr>
          </a:p>
        </p:txBody>
      </p:sp>
      <p:pic>
        <p:nvPicPr>
          <p:cNvPr id="7" name="Content Placeholder 4" title="CAL FIRE Logo"/>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25714" y1="87845" x2="25714" y2="87845"/>
                        <a14:foregroundMark x1="5714" y1="77348" x2="5714" y2="77348"/>
                        <a14:foregroundMark x1="41429" y1="96685" x2="41429" y2="96685"/>
                        <a14:foregroundMark x1="85714" y1="83425" x2="85714" y2="83425"/>
                        <a14:foregroundMark x1="93571" y1="11602" x2="93571" y2="11602"/>
                        <a14:foregroundMark x1="3571" y1="12155" x2="3571" y2="12155"/>
                      </a14:backgroundRemoval>
                    </a14:imgEffect>
                    <a14:imgEffect>
                      <a14:sharpenSoften amount="50000"/>
                    </a14:imgEffect>
                  </a14:imgLayer>
                </a14:imgProps>
              </a:ext>
            </a:extLst>
          </a:blip>
          <a:stretch>
            <a:fillRect/>
          </a:stretch>
        </p:blipFill>
        <p:spPr>
          <a:xfrm>
            <a:off x="10854967" y="619866"/>
            <a:ext cx="1042391" cy="1330232"/>
          </a:xfrm>
          <a:prstGeom prst="rect">
            <a:avLst/>
          </a:prstGeom>
          <a:noFill/>
          <a:ln>
            <a:solidFill>
              <a:schemeClr val="accent1"/>
            </a:solidFill>
          </a:ln>
        </p:spPr>
      </p:pic>
      <p:pic>
        <p:nvPicPr>
          <p:cNvPr id="12" name="Picture 11" title="OSFM or AHJ inspecting worksites"/>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76909" y="3053928"/>
            <a:ext cx="2927966" cy="2439971"/>
          </a:xfrm>
          <a:prstGeom prst="rect">
            <a:avLst/>
          </a:prstGeom>
          <a:effectLst>
            <a:outerShdw blurRad="50800" dist="127000" dir="8100000" algn="tr" rotWithShape="0">
              <a:prstClr val="black">
                <a:alpha val="40000"/>
              </a:prstClr>
            </a:outerShdw>
          </a:effectLst>
        </p:spPr>
      </p:pic>
      <p:graphicFrame>
        <p:nvGraphicFramePr>
          <p:cNvPr id="17" name="Diagram 16" descr="When you get a Notice of Violation/Correction Order, you have 72 hours to Stop Work Order." title="Notice of Violation/Correction Order with an arrow saying 72 hours pointing to Stop Work Order"/>
          <p:cNvGraphicFramePr/>
          <p:nvPr>
            <p:extLst>
              <p:ext uri="{D42A27DB-BD31-4B8C-83A1-F6EECF244321}">
                <p14:modId xmlns:p14="http://schemas.microsoft.com/office/powerpoint/2010/main" val="1161407282"/>
              </p:ext>
            </p:extLst>
          </p:nvPr>
        </p:nvGraphicFramePr>
        <p:xfrm>
          <a:off x="3937519" y="2771192"/>
          <a:ext cx="6729702" cy="81263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8" name="TextBox 17"/>
          <p:cNvSpPr txBox="1"/>
          <p:nvPr/>
        </p:nvSpPr>
        <p:spPr>
          <a:xfrm>
            <a:off x="6841405" y="2978591"/>
            <a:ext cx="1049694" cy="400110"/>
          </a:xfrm>
          <a:prstGeom prst="rect">
            <a:avLst/>
          </a:prstGeom>
          <a:noFill/>
        </p:spPr>
        <p:txBody>
          <a:bodyPr wrap="square" rtlCol="0">
            <a:spAutoFit/>
          </a:bodyPr>
          <a:lstStyle/>
          <a:p>
            <a:r>
              <a:rPr lang="en-US" sz="2000" b="1" dirty="0">
                <a:solidFill>
                  <a:schemeClr val="bg1"/>
                </a:solidFill>
                <a:latin typeface="Baskerville Old Face" panose="02020602080505020303" pitchFamily="18" charset="0"/>
              </a:rPr>
              <a:t>72 hrs</a:t>
            </a:r>
          </a:p>
        </p:txBody>
      </p:sp>
      <p:sp>
        <p:nvSpPr>
          <p:cNvPr id="19" name="TextBox 18"/>
          <p:cNvSpPr txBox="1"/>
          <p:nvPr/>
        </p:nvSpPr>
        <p:spPr>
          <a:xfrm>
            <a:off x="3648268" y="2065579"/>
            <a:ext cx="7315201" cy="707886"/>
          </a:xfrm>
          <a:prstGeom prst="rect">
            <a:avLst/>
          </a:prstGeom>
          <a:noFill/>
        </p:spPr>
        <p:txBody>
          <a:bodyPr wrap="square" rtlCol="0">
            <a:spAutoFit/>
          </a:bodyPr>
          <a:lstStyle/>
          <a:p>
            <a:pPr marL="285750" indent="-285750">
              <a:buFont typeface="Arial" panose="020B0604020202020204" pitchFamily="34" charset="0"/>
              <a:buChar char="•"/>
            </a:pPr>
            <a:r>
              <a:rPr lang="en-US" sz="2000" b="1" dirty="0">
                <a:latin typeface="Baskerville Old Face" panose="02020602080505020303" pitchFamily="18" charset="0"/>
              </a:rPr>
              <a:t>CAL FIRE - OSFM or AHJ is authorized to inspect worksites and proof of certification or registration card.</a:t>
            </a:r>
          </a:p>
        </p:txBody>
      </p:sp>
    </p:spTree>
    <p:extLst>
      <p:ext uri="{BB962C8B-B14F-4D97-AF65-F5344CB8AC3E}">
        <p14:creationId xmlns:p14="http://schemas.microsoft.com/office/powerpoint/2010/main" val="205783117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atin typeface="Baskerville Old Face" panose="02020602080505020303" pitchFamily="18" charset="0"/>
              </a:rPr>
              <a:t>PLEASE NOTE:</a:t>
            </a:r>
          </a:p>
        </p:txBody>
      </p:sp>
      <p:sp>
        <p:nvSpPr>
          <p:cNvPr id="10" name="TextBox 9"/>
          <p:cNvSpPr txBox="1"/>
          <p:nvPr/>
        </p:nvSpPr>
        <p:spPr>
          <a:xfrm>
            <a:off x="680321" y="2325817"/>
            <a:ext cx="7381328" cy="3816429"/>
          </a:xfrm>
          <a:prstGeom prst="rect">
            <a:avLst/>
          </a:prstGeom>
          <a:noFill/>
        </p:spPr>
        <p:txBody>
          <a:bodyPr wrap="square" rtlCol="0">
            <a:spAutoFit/>
          </a:bodyPr>
          <a:lstStyle/>
          <a:p>
            <a:pPr marL="342900" indent="-342900">
              <a:buFont typeface="Arial" panose="020B0604020202020204" pitchFamily="34" charset="0"/>
              <a:buChar char="•"/>
            </a:pPr>
            <a:r>
              <a:rPr lang="en-US" sz="2200" b="1" dirty="0">
                <a:latin typeface="Baskerville Old Face" panose="02020602080505020303" pitchFamily="18" charset="0"/>
              </a:rPr>
              <a:t>The regulations will be effective </a:t>
            </a:r>
            <a:r>
              <a:rPr lang="en-US" sz="2200" b="1" dirty="0">
                <a:solidFill>
                  <a:srgbClr val="FFFF00"/>
                </a:solidFill>
                <a:latin typeface="Baskerville Old Face" panose="02020602080505020303" pitchFamily="18" charset="0"/>
              </a:rPr>
              <a:t>July 1, 2017</a:t>
            </a:r>
            <a:r>
              <a:rPr lang="en-US" sz="2200" b="1" dirty="0">
                <a:latin typeface="Baskerville Old Face" panose="02020602080505020303" pitchFamily="18" charset="0"/>
              </a:rPr>
              <a:t>.</a:t>
            </a:r>
          </a:p>
          <a:p>
            <a:pPr marL="342900" indent="-342900">
              <a:buFont typeface="Arial" panose="020B0604020202020204" pitchFamily="34" charset="0"/>
              <a:buChar char="•"/>
            </a:pPr>
            <a:endParaRPr lang="en-US" sz="2200" b="1" dirty="0">
              <a:latin typeface="Baskerville Old Face" panose="02020602080505020303" pitchFamily="18" charset="0"/>
            </a:endParaRPr>
          </a:p>
          <a:p>
            <a:pPr marL="342900" indent="-342900">
              <a:buFont typeface="Arial" panose="020B0604020202020204" pitchFamily="34" charset="0"/>
              <a:buChar char="•"/>
            </a:pPr>
            <a:r>
              <a:rPr lang="en-US" sz="2200" b="1" dirty="0">
                <a:latin typeface="Baskerville Old Face" panose="02020602080505020303" pitchFamily="18" charset="0"/>
              </a:rPr>
              <a:t>All applications will be made available on the CAL FIRE – OSFM’s website (</a:t>
            </a:r>
            <a:r>
              <a:rPr lang="en-US" sz="2200" b="1" dirty="0">
                <a:latin typeface="Baskerville Old Face" panose="02020602080505020303" pitchFamily="18" charset="0"/>
                <a:hlinkClick r:id="rId2" tooltip="Office of State Fire Marshal Website"/>
              </a:rPr>
              <a:t>www.osfm.fire.ca.gov</a:t>
            </a:r>
            <a:r>
              <a:rPr lang="en-US" sz="2200" b="1" dirty="0">
                <a:latin typeface="Baskerville Old Face" panose="02020602080505020303" pitchFamily="18" charset="0"/>
              </a:rPr>
              <a:t>) and are currently being accepted for filing.</a:t>
            </a:r>
          </a:p>
          <a:p>
            <a:endParaRPr lang="en-US" sz="2200" b="1" dirty="0">
              <a:latin typeface="Baskerville Old Face" panose="02020602080505020303" pitchFamily="18" charset="0"/>
            </a:endParaRPr>
          </a:p>
          <a:p>
            <a:pPr marL="285750" indent="-285750">
              <a:buFont typeface="Arial" panose="020B0604020202020204" pitchFamily="34" charset="0"/>
              <a:buChar char="•"/>
            </a:pPr>
            <a:r>
              <a:rPr lang="en-US" sz="2200" b="1" dirty="0">
                <a:latin typeface="Baskerville Old Face" panose="02020602080505020303" pitchFamily="18" charset="0"/>
              </a:rPr>
              <a:t>Certification and registration cards will not be issued until the regulations are effective on </a:t>
            </a:r>
            <a:r>
              <a:rPr lang="en-US" sz="2200" b="1" dirty="0">
                <a:solidFill>
                  <a:srgbClr val="FFFF00"/>
                </a:solidFill>
                <a:latin typeface="Baskerville Old Face" panose="02020602080505020303" pitchFamily="18" charset="0"/>
              </a:rPr>
              <a:t>July 1, 2017</a:t>
            </a:r>
            <a:r>
              <a:rPr lang="en-US" sz="2200" b="1" dirty="0">
                <a:latin typeface="Baskerville Old Face" panose="02020602080505020303" pitchFamily="18" charset="0"/>
              </a:rPr>
              <a:t>.</a:t>
            </a:r>
          </a:p>
          <a:p>
            <a:pPr marL="285750" indent="-285750">
              <a:buFont typeface="Arial" panose="020B0604020202020204" pitchFamily="34" charset="0"/>
              <a:buChar char="•"/>
            </a:pPr>
            <a:endParaRPr lang="en-US" sz="2200" b="1" dirty="0">
              <a:solidFill>
                <a:schemeClr val="bg1"/>
              </a:solidFill>
              <a:latin typeface="Baskerville Old Face" panose="02020602080505020303" pitchFamily="18" charset="0"/>
            </a:endParaRPr>
          </a:p>
          <a:p>
            <a:pPr marL="285750" indent="-285750">
              <a:buFont typeface="Arial" panose="020B0604020202020204" pitchFamily="34" charset="0"/>
              <a:buChar char="•"/>
            </a:pPr>
            <a:r>
              <a:rPr lang="en-US" sz="2200" b="1" dirty="0">
                <a:latin typeface="Baskerville Old Face" panose="02020602080505020303" pitchFamily="18" charset="0"/>
              </a:rPr>
              <a:t>Additional information is available on the CAL FIRE - OSFM’s website.</a:t>
            </a:r>
          </a:p>
        </p:txBody>
      </p:sp>
      <p:pic>
        <p:nvPicPr>
          <p:cNvPr id="7" name="Content Placeholder 4" title="CAL FIRE Logo"/>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5714" y1="87845" x2="25714" y2="87845"/>
                        <a14:foregroundMark x1="5714" y1="77348" x2="5714" y2="77348"/>
                        <a14:foregroundMark x1="41429" y1="96685" x2="41429" y2="96685"/>
                        <a14:foregroundMark x1="85714" y1="83425" x2="85714" y2="83425"/>
                        <a14:foregroundMark x1="93571" y1="11602" x2="93571" y2="11602"/>
                        <a14:foregroundMark x1="3571" y1="12155" x2="3571" y2="12155"/>
                      </a14:backgroundRemoval>
                    </a14:imgEffect>
                    <a14:imgEffect>
                      <a14:sharpenSoften amount="50000"/>
                    </a14:imgEffect>
                  </a14:imgLayer>
                </a14:imgProps>
              </a:ext>
            </a:extLst>
          </a:blip>
          <a:stretch>
            <a:fillRect/>
          </a:stretch>
        </p:blipFill>
        <p:spPr>
          <a:xfrm>
            <a:off x="10854967" y="619866"/>
            <a:ext cx="1042391" cy="1330232"/>
          </a:xfrm>
          <a:prstGeom prst="rect">
            <a:avLst/>
          </a:prstGeom>
          <a:noFill/>
          <a:ln>
            <a:solidFill>
              <a:schemeClr val="accent1"/>
            </a:solidFill>
          </a:ln>
        </p:spPr>
      </p:pic>
      <p:pic>
        <p:nvPicPr>
          <p:cNvPr id="24" name="Picture 23" title="A Map of California Showing Many OSFM Activities"/>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8219836" y="2253379"/>
            <a:ext cx="3677522" cy="4413026"/>
          </a:xfrm>
          <a:prstGeom prst="rect">
            <a:avLst/>
          </a:prstGeom>
          <a:effectLst>
            <a:outerShdw blurRad="50800" dist="127000" dir="8100000" algn="tr" rotWithShape="0">
              <a:prstClr val="black">
                <a:alpha val="40000"/>
              </a:prstClr>
            </a:outerShdw>
          </a:effectLst>
        </p:spPr>
      </p:pic>
    </p:spTree>
    <p:extLst>
      <p:ext uri="{BB962C8B-B14F-4D97-AF65-F5344CB8AC3E}">
        <p14:creationId xmlns:p14="http://schemas.microsoft.com/office/powerpoint/2010/main" val="293621574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atin typeface="Baskerville Old Face" panose="02020602080505020303" pitchFamily="18" charset="0"/>
              </a:rPr>
              <a:t>	QUESTIONS?</a:t>
            </a:r>
          </a:p>
        </p:txBody>
      </p:sp>
      <p:pic>
        <p:nvPicPr>
          <p:cNvPr id="7" name="Content Placeholder 4" title="CAL FIRE Logo"/>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25714" y1="87845" x2="25714" y2="87845"/>
                        <a14:foregroundMark x1="5714" y1="77348" x2="5714" y2="77348"/>
                        <a14:foregroundMark x1="41429" y1="96685" x2="41429" y2="96685"/>
                        <a14:foregroundMark x1="85714" y1="83425" x2="85714" y2="83425"/>
                        <a14:foregroundMark x1="93571" y1="11602" x2="93571" y2="11602"/>
                        <a14:foregroundMark x1="3571" y1="12155" x2="3571" y2="12155"/>
                      </a14:backgroundRemoval>
                    </a14:imgEffect>
                    <a14:imgEffect>
                      <a14:sharpenSoften amount="50000"/>
                    </a14:imgEffect>
                  </a14:imgLayer>
                </a14:imgProps>
              </a:ext>
            </a:extLst>
          </a:blip>
          <a:stretch>
            <a:fillRect/>
          </a:stretch>
        </p:blipFill>
        <p:spPr>
          <a:xfrm>
            <a:off x="10854967" y="619866"/>
            <a:ext cx="1042391" cy="1330232"/>
          </a:xfrm>
          <a:prstGeom prst="rect">
            <a:avLst/>
          </a:prstGeom>
          <a:noFill/>
          <a:ln>
            <a:solidFill>
              <a:schemeClr val="accent1"/>
            </a:solidFill>
          </a:ln>
        </p:spPr>
      </p:pic>
      <p:pic>
        <p:nvPicPr>
          <p:cNvPr id="3" name="Picture 2" title="Keep Calm I'm a Sprinkler Fitter"/>
          <p:cNvPicPr>
            <a:picLocks noChangeAspect="1"/>
          </p:cNvPicPr>
          <p:nvPr/>
        </p:nvPicPr>
        <p:blipFill>
          <a:blip r:embed="rId4"/>
          <a:stretch>
            <a:fillRect/>
          </a:stretch>
        </p:blipFill>
        <p:spPr>
          <a:xfrm>
            <a:off x="8081664" y="2392435"/>
            <a:ext cx="3194581" cy="4200508"/>
          </a:xfrm>
          <a:prstGeom prst="rect">
            <a:avLst/>
          </a:prstGeom>
        </p:spPr>
      </p:pic>
      <p:pic>
        <p:nvPicPr>
          <p:cNvPr id="5" name="Picture 4" descr="The mission of the State Fire Marshal is to protect life and property through the development and application of fire prevention, engineering, education, and enforcement." title="Office of the State Fire Marshal"/>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317500" y="3228622"/>
            <a:ext cx="7414437" cy="2257601"/>
          </a:xfrm>
          <a:prstGeom prst="rect">
            <a:avLst/>
          </a:prstGeom>
          <a:effectLst>
            <a:outerShdw blurRad="50800" dist="127000" dir="8100000" algn="tr" rotWithShape="0">
              <a:prstClr val="black">
                <a:alpha val="40000"/>
              </a:prstClr>
            </a:outerShdw>
          </a:effectLst>
        </p:spPr>
      </p:pic>
    </p:spTree>
    <p:extLst>
      <p:ext uri="{BB962C8B-B14F-4D97-AF65-F5344CB8AC3E}">
        <p14:creationId xmlns:p14="http://schemas.microsoft.com/office/powerpoint/2010/main" val="420985005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title="CAL FIRE Logo"/>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0" b="100000" l="0" r="100000">
                        <a14:foregroundMark x1="25714" y1="87845" x2="25714" y2="87845"/>
                        <a14:foregroundMark x1="5714" y1="77348" x2="5714" y2="77348"/>
                        <a14:foregroundMark x1="41429" y1="96685" x2="41429" y2="96685"/>
                        <a14:foregroundMark x1="85714" y1="83425" x2="85714" y2="83425"/>
                        <a14:foregroundMark x1="93571" y1="11602" x2="93571" y2="11602"/>
                        <a14:foregroundMark x1="3571" y1="12155" x2="3571" y2="12155"/>
                      </a14:backgroundRemoval>
                    </a14:imgEffect>
                    <a14:imgEffect>
                      <a14:sharpenSoften amount="50000"/>
                    </a14:imgEffect>
                  </a14:imgLayer>
                </a14:imgProps>
              </a:ext>
            </a:extLst>
          </a:blip>
          <a:stretch>
            <a:fillRect/>
          </a:stretch>
        </p:blipFill>
        <p:spPr>
          <a:xfrm>
            <a:off x="10854967" y="619866"/>
            <a:ext cx="1042391" cy="1330232"/>
          </a:xfrm>
          <a:noFill/>
          <a:ln>
            <a:solidFill>
              <a:schemeClr val="accent1"/>
            </a:solidFill>
          </a:ln>
        </p:spPr>
      </p:pic>
      <p:sp>
        <p:nvSpPr>
          <p:cNvPr id="2" name="Title 1"/>
          <p:cNvSpPr>
            <a:spLocks noGrp="1"/>
          </p:cNvSpPr>
          <p:nvPr>
            <p:ph type="title"/>
          </p:nvPr>
        </p:nvSpPr>
        <p:spPr/>
        <p:txBody>
          <a:bodyPr>
            <a:normAutofit/>
          </a:bodyPr>
          <a:lstStyle/>
          <a:p>
            <a:r>
              <a:rPr lang="en-US" sz="4400" dirty="0">
                <a:latin typeface="Baskerville Old Face" panose="02020602080505020303" pitchFamily="18" charset="0"/>
              </a:rPr>
              <a:t>BACKGROUND</a:t>
            </a:r>
          </a:p>
        </p:txBody>
      </p:sp>
      <p:sp>
        <p:nvSpPr>
          <p:cNvPr id="10" name="TextBox 9"/>
          <p:cNvSpPr txBox="1"/>
          <p:nvPr/>
        </p:nvSpPr>
        <p:spPr>
          <a:xfrm>
            <a:off x="349856" y="2099144"/>
            <a:ext cx="11149155" cy="5570756"/>
          </a:xfrm>
          <a:prstGeom prst="rect">
            <a:avLst/>
          </a:prstGeom>
          <a:noFill/>
        </p:spPr>
        <p:txBody>
          <a:bodyPr wrap="square" rtlCol="0">
            <a:spAutoFit/>
          </a:bodyPr>
          <a:lstStyle/>
          <a:p>
            <a:pPr marL="285750" indent="-285750">
              <a:buFont typeface="Arial" panose="020B0604020202020204" pitchFamily="34" charset="0"/>
              <a:buChar char="•"/>
            </a:pPr>
            <a:r>
              <a:rPr lang="en-US" sz="2000" b="1" dirty="0">
                <a:latin typeface="Baskerville Old Face" panose="02020602080505020303" pitchFamily="18" charset="0"/>
              </a:rPr>
              <a:t>Health and Safety Code Section 13110 authorizes the State Fire Marshal to propose, adopt, and administer the regulations he/she deems necessary to ensure fire safety in buildings and structures within the state.</a:t>
            </a:r>
          </a:p>
          <a:p>
            <a:pPr marL="285750" indent="-285750">
              <a:buFont typeface="Arial" panose="020B0604020202020204" pitchFamily="34" charset="0"/>
              <a:buChar char="•"/>
            </a:pPr>
            <a:endParaRPr lang="en-US" sz="2000" b="1" dirty="0">
              <a:latin typeface="Baskerville Old Face" panose="02020602080505020303" pitchFamily="18" charset="0"/>
            </a:endParaRPr>
          </a:p>
          <a:p>
            <a:pPr marL="285750" indent="-285750">
              <a:buFont typeface="Arial" panose="020B0604020202020204" pitchFamily="34" charset="0"/>
              <a:buChar char="•"/>
            </a:pPr>
            <a:r>
              <a:rPr lang="en-US" sz="2000" b="1" dirty="0">
                <a:latin typeface="Baskerville Old Face" panose="02020602080505020303" pitchFamily="18" charset="0"/>
              </a:rPr>
              <a:t>Due to the increasing use of fire protection systems throughout the state, changes in construction standards, and the increased complexity of fire protection systems, the regulations were developed to ensure that those who install water-based fire protection systems possess the necessary skills, experience, and qualifications to safely do so.</a:t>
            </a:r>
          </a:p>
          <a:p>
            <a:pPr marL="285750" indent="-285750">
              <a:buFont typeface="Arial" panose="020B0604020202020204" pitchFamily="34" charset="0"/>
              <a:buChar char="•"/>
            </a:pPr>
            <a:endParaRPr lang="en-US" sz="2000" b="1" dirty="0">
              <a:latin typeface="Baskerville Old Face" panose="02020602080505020303" pitchFamily="18" charset="0"/>
            </a:endParaRPr>
          </a:p>
          <a:p>
            <a:pPr marL="285750" indent="-285750">
              <a:buFont typeface="Arial" panose="020B0604020202020204" pitchFamily="34" charset="0"/>
              <a:buChar char="•"/>
            </a:pPr>
            <a:r>
              <a:rPr lang="en-US" sz="2000" b="1" dirty="0">
                <a:latin typeface="Baskerville Old Face" panose="02020602080505020303" pitchFamily="18" charset="0"/>
              </a:rPr>
              <a:t>The regulations were developed by a workgroup consisting of representatives from industry, labor, enforcing agencies, and CAL FIRE – Office of the State Fire Marshal (CAL FIRE – OSFM) staff and were approved by the State Fire Marshal’s Automatic Extinguishing Systems Advisory Committee.</a:t>
            </a:r>
            <a:endParaRPr lang="en-US" sz="2200" b="1" dirty="0">
              <a:latin typeface="Baskerville Old Face" panose="02020602080505020303" pitchFamily="18" charset="0"/>
            </a:endParaRPr>
          </a:p>
          <a:p>
            <a:pPr marL="285750" indent="-285750">
              <a:buFont typeface="Arial" panose="020B0604020202020204" pitchFamily="34" charset="0"/>
              <a:buChar char="•"/>
            </a:pPr>
            <a:endParaRPr lang="en-US" sz="2200" b="1" dirty="0">
              <a:latin typeface="Baskerville Old Face" panose="02020602080505020303" pitchFamily="18" charset="0"/>
            </a:endParaRPr>
          </a:p>
          <a:p>
            <a:pPr marL="285750" indent="-285750">
              <a:buFont typeface="Arial" panose="020B0604020202020204" pitchFamily="34" charset="0"/>
              <a:buChar char="•"/>
            </a:pPr>
            <a:r>
              <a:rPr lang="en-US" sz="2000" b="1" dirty="0">
                <a:solidFill>
                  <a:srgbClr val="FFFF00"/>
                </a:solidFill>
                <a:latin typeface="Baskerville Old Face" panose="02020602080505020303" pitchFamily="18" charset="0"/>
              </a:rPr>
              <a:t>Phase I</a:t>
            </a:r>
            <a:r>
              <a:rPr lang="en-US" sz="2000" b="1" dirty="0">
                <a:latin typeface="Baskerville Old Face" panose="02020602080505020303" pitchFamily="18" charset="0"/>
              </a:rPr>
              <a:t> – Installation; </a:t>
            </a:r>
            <a:r>
              <a:rPr lang="en-US" sz="2000" b="1" dirty="0">
                <a:solidFill>
                  <a:srgbClr val="FFFF00"/>
                </a:solidFill>
                <a:latin typeface="Baskerville Old Face" panose="02020602080505020303" pitchFamily="18" charset="0"/>
              </a:rPr>
              <a:t>Phase II </a:t>
            </a:r>
            <a:r>
              <a:rPr lang="en-US" sz="2000" b="1" dirty="0">
                <a:latin typeface="Baskerville Old Face" panose="02020602080505020303" pitchFamily="18" charset="0"/>
              </a:rPr>
              <a:t>– Testing &amp; Maintenance; </a:t>
            </a:r>
            <a:r>
              <a:rPr lang="en-US" sz="2000" b="1" dirty="0">
                <a:solidFill>
                  <a:srgbClr val="FFFF00"/>
                </a:solidFill>
                <a:latin typeface="Baskerville Old Face" panose="02020602080505020303" pitchFamily="18" charset="0"/>
              </a:rPr>
              <a:t>Phase III </a:t>
            </a:r>
            <a:r>
              <a:rPr lang="en-US" sz="2000" b="1" dirty="0">
                <a:latin typeface="Baskerville Old Face" panose="02020602080505020303" pitchFamily="18" charset="0"/>
              </a:rPr>
              <a:t>– Engineered and Pre-Engineered Specialty Systems </a:t>
            </a:r>
          </a:p>
          <a:p>
            <a:pPr marL="285750" indent="-285750">
              <a:buFont typeface="Arial" panose="020B0604020202020204" pitchFamily="34" charset="0"/>
              <a:buChar char="•"/>
            </a:pPr>
            <a:endParaRPr lang="en-US" b="1" dirty="0">
              <a:solidFill>
                <a:schemeClr val="bg1"/>
              </a:solidFill>
              <a:latin typeface="Baskerville Old Face" panose="02020602080505020303" pitchFamily="18" charset="0"/>
            </a:endParaRPr>
          </a:p>
          <a:p>
            <a:pPr marL="285750" indent="-285750">
              <a:buFont typeface="Arial" panose="020B0604020202020204" pitchFamily="34" charset="0"/>
              <a:buChar char="•"/>
            </a:pPr>
            <a:endParaRPr lang="en-US" b="1" dirty="0">
              <a:solidFill>
                <a:schemeClr val="bg1"/>
              </a:solidFill>
              <a:latin typeface="Baskerville Old Face" panose="02020602080505020303" pitchFamily="18" charset="0"/>
            </a:endParaRPr>
          </a:p>
          <a:p>
            <a:pPr marL="285750" indent="-285750">
              <a:buFont typeface="Arial" panose="020B0604020202020204" pitchFamily="34" charset="0"/>
              <a:buChar char="•"/>
            </a:pPr>
            <a:endParaRPr lang="en-US" b="1" dirty="0">
              <a:solidFill>
                <a:schemeClr val="bg1"/>
              </a:solidFill>
              <a:latin typeface="Baskerville Old Face" panose="02020602080505020303" pitchFamily="18" charset="0"/>
            </a:endParaRPr>
          </a:p>
        </p:txBody>
      </p:sp>
    </p:spTree>
    <p:extLst>
      <p:ext uri="{BB962C8B-B14F-4D97-AF65-F5344CB8AC3E}">
        <p14:creationId xmlns:p14="http://schemas.microsoft.com/office/powerpoint/2010/main" val="2227600041"/>
      </p:ext>
    </p:extLst>
  </p:cSld>
  <p:clrMapOvr>
    <a:masterClrMapping/>
  </p:clrMapOvr>
  <p:transition>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atin typeface="Baskerville Old Face" panose="02020602080505020303" pitchFamily="18" charset="0"/>
              </a:rPr>
              <a:t>WORK COVERED</a:t>
            </a:r>
          </a:p>
        </p:txBody>
      </p:sp>
      <p:sp>
        <p:nvSpPr>
          <p:cNvPr id="3" name="Content Placeholder 2"/>
          <p:cNvSpPr>
            <a:spLocks noGrp="1"/>
          </p:cNvSpPr>
          <p:nvPr>
            <p:ph idx="1"/>
          </p:nvPr>
        </p:nvSpPr>
        <p:spPr>
          <a:xfrm>
            <a:off x="93306" y="2336873"/>
            <a:ext cx="8360229" cy="4071878"/>
          </a:xfrm>
        </p:spPr>
        <p:txBody>
          <a:bodyPr>
            <a:noAutofit/>
          </a:bodyPr>
          <a:lstStyle/>
          <a:p>
            <a:r>
              <a:rPr lang="en-US" sz="2200" b="1" dirty="0">
                <a:latin typeface="Baskerville Old Face" panose="02020602080505020303" pitchFamily="18" charset="0"/>
              </a:rPr>
              <a:t>Work consisting of the installation, alteration or repair of water-based fire protection systems. </a:t>
            </a:r>
          </a:p>
          <a:p>
            <a:pPr marL="0" indent="0">
              <a:buNone/>
            </a:pPr>
            <a:endParaRPr lang="en-US" sz="2200" b="1" dirty="0">
              <a:latin typeface="Baskerville Old Face" panose="02020602080505020303" pitchFamily="18" charset="0"/>
            </a:endParaRPr>
          </a:p>
          <a:p>
            <a:r>
              <a:rPr lang="en-US" sz="2200" b="1" dirty="0">
                <a:latin typeface="Baskerville Old Face" panose="02020602080505020303" pitchFamily="18" charset="0"/>
              </a:rPr>
              <a:t>Wet, dry, pre-action, and deluge sprinkler systems, including small hose connections, standpipe systems, private fire service mains and their appurtenances (hydrants and monitor nozzles), water spray systems, foam water systems, fire pumps, water storage tanks, low, medium, and high expansion foam systems, and water mist systems.</a:t>
            </a:r>
          </a:p>
          <a:p>
            <a:endParaRPr lang="en-US" sz="2200" b="1" dirty="0">
              <a:latin typeface="Baskerville Old Face" panose="02020602080505020303" pitchFamily="18" charset="0"/>
            </a:endParaRPr>
          </a:p>
          <a:p>
            <a:r>
              <a:rPr lang="en-US" sz="2200" b="1" dirty="0">
                <a:latin typeface="Baskerville Old Face" panose="02020602080505020303" pitchFamily="18" charset="0"/>
              </a:rPr>
              <a:t>Commercial and residential occupancies with three (3) or more dwelling units up to, and including, four (4) stories in height.</a:t>
            </a:r>
          </a:p>
        </p:txBody>
      </p:sp>
      <p:pic>
        <p:nvPicPr>
          <p:cNvPr id="6" name="Picture 5" title="Water Sprinkler Spraying Water on a Fire"/>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8608354" y="2713822"/>
            <a:ext cx="3371656" cy="3371656"/>
          </a:xfrm>
          <a:prstGeom prst="rect">
            <a:avLst/>
          </a:prstGeom>
          <a:effectLst>
            <a:outerShdw blurRad="50800" dist="127000" dir="8100000" algn="tr" rotWithShape="0">
              <a:prstClr val="black">
                <a:alpha val="40000"/>
              </a:prstClr>
            </a:outerShdw>
          </a:effectLst>
        </p:spPr>
      </p:pic>
      <p:pic>
        <p:nvPicPr>
          <p:cNvPr id="7" name="Content Placeholder 4" title="CAL FIRE Logo"/>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5714" y1="87845" x2="25714" y2="87845"/>
                        <a14:foregroundMark x1="5714" y1="77348" x2="5714" y2="77348"/>
                        <a14:foregroundMark x1="41429" y1="96685" x2="41429" y2="96685"/>
                        <a14:foregroundMark x1="85714" y1="83425" x2="85714" y2="83425"/>
                        <a14:foregroundMark x1="93571" y1="11602" x2="93571" y2="11602"/>
                        <a14:foregroundMark x1="3571" y1="12155" x2="3571" y2="12155"/>
                      </a14:backgroundRemoval>
                    </a14:imgEffect>
                    <a14:imgEffect>
                      <a14:sharpenSoften amount="50000"/>
                    </a14:imgEffect>
                  </a14:imgLayer>
                </a14:imgProps>
              </a:ext>
            </a:extLst>
          </a:blip>
          <a:stretch>
            <a:fillRect/>
          </a:stretch>
        </p:blipFill>
        <p:spPr>
          <a:xfrm>
            <a:off x="10854967" y="619866"/>
            <a:ext cx="1042391" cy="1330232"/>
          </a:xfrm>
          <a:prstGeom prst="rect">
            <a:avLst/>
          </a:prstGeom>
          <a:noFill/>
          <a:ln>
            <a:solidFill>
              <a:schemeClr val="accent1"/>
            </a:solidFill>
          </a:ln>
        </p:spPr>
      </p:pic>
    </p:spTree>
    <p:extLst>
      <p:ext uri="{BB962C8B-B14F-4D97-AF65-F5344CB8AC3E}">
        <p14:creationId xmlns:p14="http://schemas.microsoft.com/office/powerpoint/2010/main" val="3694199627"/>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atin typeface="Baskerville Old Face" panose="02020602080505020303" pitchFamily="18" charset="0"/>
              </a:rPr>
              <a:t>WORK EXCLUDED</a:t>
            </a:r>
          </a:p>
        </p:txBody>
      </p:sp>
      <p:sp>
        <p:nvSpPr>
          <p:cNvPr id="3" name="Content Placeholder 2"/>
          <p:cNvSpPr>
            <a:spLocks noGrp="1"/>
          </p:cNvSpPr>
          <p:nvPr>
            <p:ph idx="1"/>
          </p:nvPr>
        </p:nvSpPr>
        <p:spPr>
          <a:xfrm>
            <a:off x="289249" y="2108719"/>
            <a:ext cx="11346024" cy="2864498"/>
          </a:xfrm>
        </p:spPr>
        <p:txBody>
          <a:bodyPr>
            <a:normAutofit fontScale="77500" lnSpcReduction="20000"/>
          </a:bodyPr>
          <a:lstStyle/>
          <a:p>
            <a:r>
              <a:rPr lang="en-US" sz="2600" b="1" dirty="0">
                <a:latin typeface="Baskerville Old Face" panose="02020602080505020303" pitchFamily="18" charset="0"/>
              </a:rPr>
              <a:t>One and two-family residential sprinkler systems.</a:t>
            </a:r>
          </a:p>
          <a:p>
            <a:pPr marL="0" indent="0">
              <a:buNone/>
            </a:pPr>
            <a:endParaRPr lang="en-US" sz="2600" b="1" dirty="0">
              <a:latin typeface="Baskerville Old Face" panose="02020602080505020303" pitchFamily="18" charset="0"/>
            </a:endParaRPr>
          </a:p>
          <a:p>
            <a:r>
              <a:rPr lang="en-US" sz="2600" b="1" dirty="0">
                <a:latin typeface="Baskerville Old Face" panose="02020602080505020303" pitchFamily="18" charset="0"/>
              </a:rPr>
              <a:t>Installation, alteration or repair of underground water supply lines from the connection of the water supply to the first joint, or mechanical connection at the base of the system riser.</a:t>
            </a:r>
          </a:p>
          <a:p>
            <a:pPr marL="0" indent="0">
              <a:buNone/>
            </a:pPr>
            <a:endParaRPr lang="en-US" sz="2600" b="1" dirty="0">
              <a:latin typeface="Baskerville Old Face" panose="02020602080505020303" pitchFamily="18" charset="0"/>
            </a:endParaRPr>
          </a:p>
          <a:p>
            <a:r>
              <a:rPr lang="en-US" sz="2600" b="1" dirty="0">
                <a:latin typeface="Baskerville Old Face" panose="02020602080505020303" pitchFamily="18" charset="0"/>
              </a:rPr>
              <a:t>Installation of engineered and pre-engineered specialty systems.</a:t>
            </a:r>
          </a:p>
          <a:p>
            <a:endParaRPr lang="en-US" sz="2600" b="1" dirty="0">
              <a:latin typeface="Baskerville Old Face" panose="02020602080505020303" pitchFamily="18" charset="0"/>
            </a:endParaRPr>
          </a:p>
          <a:p>
            <a:r>
              <a:rPr lang="en-US" sz="2600" b="1" dirty="0">
                <a:latin typeface="Baskerville Old Face" panose="02020602080505020303" pitchFamily="18" charset="0"/>
              </a:rPr>
              <a:t>Pre-engineered fixed systems are systems where the number of components and their configurations are included in the description of the systems approval and listing.</a:t>
            </a:r>
          </a:p>
          <a:p>
            <a:endParaRPr lang="en-US" dirty="0"/>
          </a:p>
          <a:p>
            <a:endParaRPr lang="en-US" dirty="0"/>
          </a:p>
        </p:txBody>
      </p:sp>
      <p:pic>
        <p:nvPicPr>
          <p:cNvPr id="6" name="Picture 5" title="Kitchen Hood System"/>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266259" y="4973216"/>
            <a:ext cx="1924499" cy="1711273"/>
          </a:xfrm>
          <a:prstGeom prst="rect">
            <a:avLst/>
          </a:prstGeom>
          <a:effectLst>
            <a:outerShdw blurRad="50800" dist="127000" dir="8100000" algn="tr" rotWithShape="0">
              <a:prstClr val="black">
                <a:alpha val="40000"/>
              </a:prstClr>
            </a:outerShdw>
          </a:effectLst>
        </p:spPr>
      </p:pic>
      <p:pic>
        <p:nvPicPr>
          <p:cNvPr id="8" name="Picture 7" title="Carbon Dioxide Extinguishe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401736" y="4973216"/>
            <a:ext cx="2284638" cy="1711273"/>
          </a:xfrm>
          <a:prstGeom prst="rect">
            <a:avLst/>
          </a:prstGeom>
          <a:effectLst>
            <a:outerShdw blurRad="50800" dist="127000" dir="8100000" algn="tr" rotWithShape="0">
              <a:prstClr val="black">
                <a:alpha val="40000"/>
              </a:prstClr>
            </a:outerShdw>
          </a:effectLst>
        </p:spPr>
      </p:pic>
      <p:pic>
        <p:nvPicPr>
          <p:cNvPr id="14" name="Picture 13" title="Fire Sprinkler Spraying Wate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7897352" y="4966972"/>
            <a:ext cx="2292974" cy="1717517"/>
          </a:xfrm>
          <a:prstGeom prst="rect">
            <a:avLst/>
          </a:prstGeom>
          <a:effectLst>
            <a:outerShdw blurRad="50800" dist="127000" dir="8100000" algn="tr" rotWithShape="0">
              <a:prstClr val="black">
                <a:alpha val="40000"/>
              </a:prstClr>
            </a:outerShdw>
          </a:effectLst>
        </p:spPr>
      </p:pic>
      <p:pic>
        <p:nvPicPr>
          <p:cNvPr id="15" name="Content Placeholder 4" title="CAL FIRE Logo"/>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25714" y1="87845" x2="25714" y2="87845"/>
                        <a14:foregroundMark x1="5714" y1="77348" x2="5714" y2="77348"/>
                        <a14:foregroundMark x1="41429" y1="96685" x2="41429" y2="96685"/>
                        <a14:foregroundMark x1="85714" y1="83425" x2="85714" y2="83425"/>
                        <a14:foregroundMark x1="93571" y1="11602" x2="93571" y2="11602"/>
                        <a14:foregroundMark x1="3571" y1="12155" x2="3571" y2="12155"/>
                      </a14:backgroundRemoval>
                    </a14:imgEffect>
                    <a14:imgEffect>
                      <a14:sharpenSoften amount="50000"/>
                    </a14:imgEffect>
                  </a14:imgLayer>
                </a14:imgProps>
              </a:ext>
            </a:extLst>
          </a:blip>
          <a:stretch>
            <a:fillRect/>
          </a:stretch>
        </p:blipFill>
        <p:spPr>
          <a:xfrm>
            <a:off x="10854967" y="619866"/>
            <a:ext cx="1042391" cy="1330232"/>
          </a:xfrm>
          <a:prstGeom prst="rect">
            <a:avLst/>
          </a:prstGeom>
          <a:noFill/>
          <a:ln>
            <a:solidFill>
              <a:schemeClr val="accent1"/>
            </a:solidFill>
          </a:ln>
        </p:spPr>
      </p:pic>
    </p:spTree>
    <p:extLst>
      <p:ext uri="{BB962C8B-B14F-4D97-AF65-F5344CB8AC3E}">
        <p14:creationId xmlns:p14="http://schemas.microsoft.com/office/powerpoint/2010/main" val="2122699031"/>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atin typeface="Baskerville Old Face" panose="02020602080505020303" pitchFamily="18" charset="0"/>
              </a:rPr>
              <a:t>IMPLEMENTATION PERIOD</a:t>
            </a:r>
          </a:p>
        </p:txBody>
      </p:sp>
      <p:sp>
        <p:nvSpPr>
          <p:cNvPr id="10" name="TextBox 9"/>
          <p:cNvSpPr txBox="1"/>
          <p:nvPr/>
        </p:nvSpPr>
        <p:spPr>
          <a:xfrm>
            <a:off x="160910" y="2149019"/>
            <a:ext cx="8505500" cy="4832092"/>
          </a:xfrm>
          <a:prstGeom prst="rect">
            <a:avLst/>
          </a:prstGeom>
          <a:noFill/>
        </p:spPr>
        <p:txBody>
          <a:bodyPr wrap="square" rtlCol="0">
            <a:spAutoFit/>
          </a:bodyPr>
          <a:lstStyle/>
          <a:p>
            <a:pPr marL="285750" indent="-285750">
              <a:buFont typeface="Arial" panose="020B0604020202020204" pitchFamily="34" charset="0"/>
              <a:buChar char="•"/>
            </a:pPr>
            <a:r>
              <a:rPr lang="en-US" sz="2200" b="1" dirty="0">
                <a:latin typeface="Baskerville Old Face" panose="02020602080505020303" pitchFamily="18" charset="0"/>
              </a:rPr>
              <a:t>July 1, 2017 – </a:t>
            </a:r>
            <a:r>
              <a:rPr lang="en-US" sz="2200" b="1" dirty="0">
                <a:solidFill>
                  <a:srgbClr val="FFFF00"/>
                </a:solidFill>
                <a:latin typeface="Baskerville Old Face" panose="02020602080505020303" pitchFamily="18" charset="0"/>
              </a:rPr>
              <a:t>Regulations become effective.</a:t>
            </a:r>
            <a:endParaRPr lang="en-US" sz="2200" b="1" dirty="0">
              <a:latin typeface="Baskerville Old Face" panose="02020602080505020303" pitchFamily="18" charset="0"/>
            </a:endParaRPr>
          </a:p>
          <a:p>
            <a:pPr marL="285750" indent="-285750">
              <a:buFont typeface="Arial" panose="020B0604020202020204" pitchFamily="34" charset="0"/>
              <a:buChar char="•"/>
            </a:pPr>
            <a:endParaRPr lang="en-US" sz="2200" b="1" dirty="0">
              <a:latin typeface="Baskerville Old Face" panose="02020602080505020303" pitchFamily="18" charset="0"/>
            </a:endParaRPr>
          </a:p>
          <a:p>
            <a:pPr marL="285750" indent="-285750">
              <a:buFont typeface="Arial" panose="020B0604020202020204" pitchFamily="34" charset="0"/>
              <a:buChar char="•"/>
            </a:pPr>
            <a:r>
              <a:rPr lang="en-US" sz="2200" b="1" dirty="0">
                <a:latin typeface="Baskerville Old Face" panose="02020602080505020303" pitchFamily="18" charset="0"/>
              </a:rPr>
              <a:t>December 31, 2017 – </a:t>
            </a:r>
            <a:r>
              <a:rPr lang="en-US" sz="2200" b="1" dirty="0">
                <a:solidFill>
                  <a:srgbClr val="FFFF00"/>
                </a:solidFill>
                <a:latin typeface="Baskerville Old Face" panose="02020602080505020303" pitchFamily="18" charset="0"/>
              </a:rPr>
              <a:t>Deadline for Journeyman Fire Sprinkler Fitters, those who possess an active C-16, or those employed by a C-16 who meet the minimum qualifications to certify without taking the certification examination.</a:t>
            </a:r>
          </a:p>
          <a:p>
            <a:endParaRPr lang="en-US" sz="2200" b="1" dirty="0">
              <a:solidFill>
                <a:srgbClr val="FFFF00"/>
              </a:solidFill>
              <a:latin typeface="Baskerville Old Face" panose="02020602080505020303" pitchFamily="18" charset="0"/>
            </a:endParaRPr>
          </a:p>
          <a:p>
            <a:pPr marL="285750" indent="-285750">
              <a:buFont typeface="Arial" panose="020B0604020202020204" pitchFamily="34" charset="0"/>
              <a:buChar char="•"/>
            </a:pPr>
            <a:r>
              <a:rPr lang="en-US" sz="2200" b="1" dirty="0">
                <a:latin typeface="Baskerville Old Face" panose="02020602080505020303" pitchFamily="18" charset="0"/>
              </a:rPr>
              <a:t>July 1, 2018 – </a:t>
            </a:r>
            <a:r>
              <a:rPr lang="en-US" sz="2200" b="1" dirty="0">
                <a:solidFill>
                  <a:srgbClr val="FFFF00"/>
                </a:solidFill>
                <a:latin typeface="Baskerville Old Face" panose="02020602080505020303" pitchFamily="18" charset="0"/>
              </a:rPr>
              <a:t>Certification card required for fitters; requires at least one certified fitter per job site.</a:t>
            </a:r>
          </a:p>
          <a:p>
            <a:endParaRPr lang="en-US" sz="2200" b="1" dirty="0">
              <a:latin typeface="Baskerville Old Face" panose="02020602080505020303" pitchFamily="18" charset="0"/>
            </a:endParaRPr>
          </a:p>
          <a:p>
            <a:pPr marL="285750" indent="-285750">
              <a:buFont typeface="Arial" panose="020B0604020202020204" pitchFamily="34" charset="0"/>
              <a:buChar char="•"/>
            </a:pPr>
            <a:r>
              <a:rPr lang="en-US" sz="2200" b="1" dirty="0">
                <a:latin typeface="Baskerville Old Face" panose="02020602080505020303" pitchFamily="18" charset="0"/>
              </a:rPr>
              <a:t>January 1, 2019 – </a:t>
            </a:r>
            <a:r>
              <a:rPr lang="en-US" sz="2200" b="1" dirty="0">
                <a:solidFill>
                  <a:srgbClr val="FFFF00"/>
                </a:solidFill>
                <a:latin typeface="Baskerville Old Face" panose="02020602080505020303" pitchFamily="18" charset="0"/>
              </a:rPr>
              <a:t>All fitters shall possess a certification card, all trainees and apprentices shall possess a registration card.</a:t>
            </a:r>
          </a:p>
          <a:p>
            <a:pPr marL="285750" indent="-285750">
              <a:buFont typeface="Arial" panose="020B0604020202020204" pitchFamily="34" charset="0"/>
              <a:buChar char="•"/>
            </a:pPr>
            <a:endParaRPr lang="en-US" sz="2200" b="1" dirty="0">
              <a:solidFill>
                <a:schemeClr val="bg1"/>
              </a:solidFill>
              <a:latin typeface="Baskerville Old Face" panose="02020602080505020303" pitchFamily="18" charset="0"/>
            </a:endParaRPr>
          </a:p>
          <a:p>
            <a:pPr marL="285750" indent="-285750">
              <a:buFont typeface="Arial" panose="020B0604020202020204" pitchFamily="34" charset="0"/>
              <a:buChar char="•"/>
            </a:pPr>
            <a:endParaRPr lang="en-US" sz="2200" b="1" dirty="0">
              <a:solidFill>
                <a:schemeClr val="bg1"/>
              </a:solidFill>
              <a:latin typeface="Baskerville Old Face" panose="02020602080505020303" pitchFamily="18" charset="0"/>
            </a:endParaRPr>
          </a:p>
        </p:txBody>
      </p:sp>
      <p:pic>
        <p:nvPicPr>
          <p:cNvPr id="11" name="Content Placeholder 4" title="CAL FIRE Logo"/>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25714" y1="87845" x2="25714" y2="87845"/>
                        <a14:foregroundMark x1="5714" y1="77348" x2="5714" y2="77348"/>
                        <a14:foregroundMark x1="41429" y1="96685" x2="41429" y2="96685"/>
                        <a14:foregroundMark x1="85714" y1="83425" x2="85714" y2="83425"/>
                        <a14:foregroundMark x1="93571" y1="11602" x2="93571" y2="11602"/>
                        <a14:foregroundMark x1="3571" y1="12155" x2="3571" y2="12155"/>
                      </a14:backgroundRemoval>
                    </a14:imgEffect>
                    <a14:imgEffect>
                      <a14:sharpenSoften amount="50000"/>
                    </a14:imgEffect>
                  </a14:imgLayer>
                </a14:imgProps>
              </a:ext>
            </a:extLst>
          </a:blip>
          <a:stretch>
            <a:fillRect/>
          </a:stretch>
        </p:blipFill>
        <p:spPr>
          <a:xfrm>
            <a:off x="10854967" y="619866"/>
            <a:ext cx="1042391" cy="1330232"/>
          </a:xfrm>
          <a:prstGeom prst="rect">
            <a:avLst/>
          </a:prstGeom>
          <a:noFill/>
          <a:ln>
            <a:solidFill>
              <a:schemeClr val="accent1"/>
            </a:solidFill>
          </a:ln>
        </p:spPr>
      </p:pic>
      <p:pic>
        <p:nvPicPr>
          <p:cNvPr id="14" name="Picture 13" title="Smokey Bear Certification Card"/>
          <p:cNvPicPr>
            <a:picLocks noChangeAspect="1"/>
          </p:cNvPicPr>
          <p:nvPr/>
        </p:nvPicPr>
        <p:blipFill>
          <a:blip r:embed="rId4">
            <a:extLst>
              <a:ext uri="{BEBA8EAE-BF5A-486C-A8C5-ECC9F3942E4B}">
                <a14:imgProps xmlns:a14="http://schemas.microsoft.com/office/drawing/2010/main">
                  <a14:imgLayer r:embed="rId5">
                    <a14:imgEffect>
                      <a14:backgroundRemoval t="2308" b="96538" l="2047" r="97661">
                        <a14:backgroundMark x1="31871" y1="385" x2="31871" y2="385"/>
                        <a14:backgroundMark x1="98830" y1="28846" x2="98830" y2="28846"/>
                        <a14:backgroundMark x1="69298" y1="99615" x2="69298" y2="99615"/>
                        <a14:backgroundMark x1="292" y1="44615" x2="292" y2="44615"/>
                        <a14:backgroundMark x1="7602" y1="6154" x2="7602" y2="6154"/>
                      </a14:backgroundRemoval>
                    </a14:imgEffect>
                    <a14:imgEffect>
                      <a14:sharpenSoften amount="50000"/>
                    </a14:imgEffect>
                  </a14:imgLayer>
                </a14:imgProps>
              </a:ext>
            </a:extLst>
          </a:blip>
          <a:stretch>
            <a:fillRect/>
          </a:stretch>
        </p:blipFill>
        <p:spPr>
          <a:xfrm>
            <a:off x="8666410" y="2499421"/>
            <a:ext cx="3255546" cy="2474976"/>
          </a:xfrm>
          <a:prstGeom prst="rect">
            <a:avLst/>
          </a:prstGeom>
          <a:ln>
            <a:no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165011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Baskerville Old Face" panose="02020602080505020303" pitchFamily="18" charset="0"/>
              </a:rPr>
              <a:t>TIMELINE</a:t>
            </a:r>
          </a:p>
        </p:txBody>
      </p:sp>
      <p:sp>
        <p:nvSpPr>
          <p:cNvPr id="3" name="Text Placeholder 2"/>
          <p:cNvSpPr>
            <a:spLocks noGrp="1"/>
          </p:cNvSpPr>
          <p:nvPr>
            <p:ph type="body" sz="quarter" idx="10"/>
          </p:nvPr>
        </p:nvSpPr>
        <p:spPr>
          <a:xfrm rot="16200000">
            <a:off x="290783" y="6077900"/>
            <a:ext cx="980414" cy="365760"/>
          </a:xfrm>
        </p:spPr>
        <p:txBody>
          <a:bodyPr/>
          <a:lstStyle/>
          <a:p>
            <a:r>
              <a:rPr lang="en-US" dirty="0">
                <a:solidFill>
                  <a:srgbClr val="FFFF00"/>
                </a:solidFill>
              </a:rPr>
              <a:t>2017</a:t>
            </a:r>
          </a:p>
        </p:txBody>
      </p:sp>
      <p:sp>
        <p:nvSpPr>
          <p:cNvPr id="5" name="Text Placeholder 4"/>
          <p:cNvSpPr>
            <a:spLocks noGrp="1"/>
          </p:cNvSpPr>
          <p:nvPr>
            <p:ph type="body" sz="quarter" idx="12"/>
          </p:nvPr>
        </p:nvSpPr>
        <p:spPr>
          <a:xfrm rot="16200000">
            <a:off x="4841513" y="6077900"/>
            <a:ext cx="980414" cy="365760"/>
          </a:xfrm>
        </p:spPr>
        <p:txBody>
          <a:bodyPr/>
          <a:lstStyle/>
          <a:p>
            <a:r>
              <a:rPr lang="en-US" dirty="0">
                <a:solidFill>
                  <a:srgbClr val="FFFF00"/>
                </a:solidFill>
              </a:rPr>
              <a:t>2018</a:t>
            </a:r>
          </a:p>
        </p:txBody>
      </p:sp>
      <p:sp>
        <p:nvSpPr>
          <p:cNvPr id="6" name="Text Placeholder 5"/>
          <p:cNvSpPr>
            <a:spLocks noGrp="1"/>
          </p:cNvSpPr>
          <p:nvPr>
            <p:ph type="body" sz="quarter" idx="13"/>
          </p:nvPr>
        </p:nvSpPr>
        <p:spPr>
          <a:xfrm rot="16200000">
            <a:off x="9748176" y="6077900"/>
            <a:ext cx="980414" cy="365760"/>
          </a:xfrm>
        </p:spPr>
        <p:txBody>
          <a:bodyPr/>
          <a:lstStyle/>
          <a:p>
            <a:r>
              <a:rPr lang="en-US" dirty="0">
                <a:solidFill>
                  <a:srgbClr val="FFFF00"/>
                </a:solidFill>
              </a:rPr>
              <a:t>2019</a:t>
            </a:r>
          </a:p>
        </p:txBody>
      </p:sp>
      <p:sp>
        <p:nvSpPr>
          <p:cNvPr id="7" name="Text Placeholder 6" title="Milestone flag graphic"/>
          <p:cNvSpPr>
            <a:spLocks noGrp="1"/>
          </p:cNvSpPr>
          <p:nvPr>
            <p:ph type="body" sz="quarter" idx="29"/>
          </p:nvPr>
        </p:nvSpPr>
        <p:spPr>
          <a:xfrm>
            <a:off x="2440231" y="3657855"/>
            <a:ext cx="1935825" cy="2290486"/>
          </a:xfrm>
        </p:spPr>
        <p:txBody>
          <a:bodyPr/>
          <a:lstStyle/>
          <a:p>
            <a:r>
              <a:rPr lang="en-US" b="1" dirty="0"/>
              <a:t>July 1, 2017</a:t>
            </a:r>
          </a:p>
          <a:p>
            <a:pPr lvl="1"/>
            <a:r>
              <a:rPr lang="en-US" sz="1600" b="1" dirty="0">
                <a:latin typeface="Baskerville Old Face" panose="02020602080505020303" pitchFamily="18" charset="0"/>
              </a:rPr>
              <a:t>Regulations are effective. </a:t>
            </a:r>
          </a:p>
          <a:p>
            <a:pPr lvl="1"/>
            <a:r>
              <a:rPr lang="en-US" sz="1600" b="1" dirty="0">
                <a:latin typeface="Baskerville Old Face" panose="02020602080505020303" pitchFamily="18" charset="0"/>
              </a:rPr>
              <a:t>No certification card required until July 1, 2018.</a:t>
            </a:r>
          </a:p>
        </p:txBody>
      </p:sp>
      <p:sp>
        <p:nvSpPr>
          <p:cNvPr id="8" name="Text Placeholder 7" title="Milestone flag graphic"/>
          <p:cNvSpPr>
            <a:spLocks noGrp="1"/>
          </p:cNvSpPr>
          <p:nvPr>
            <p:ph type="body" sz="quarter" idx="28"/>
          </p:nvPr>
        </p:nvSpPr>
        <p:spPr>
          <a:xfrm>
            <a:off x="5281824" y="2977611"/>
            <a:ext cx="2516016" cy="2970730"/>
          </a:xfrm>
        </p:spPr>
        <p:txBody>
          <a:bodyPr/>
          <a:lstStyle/>
          <a:p>
            <a:r>
              <a:rPr lang="en-US" b="1" dirty="0"/>
              <a:t>December 31, 2017</a:t>
            </a:r>
          </a:p>
          <a:p>
            <a:pPr lvl="1"/>
            <a:r>
              <a:rPr lang="en-US" sz="1600" b="1" dirty="0">
                <a:latin typeface="Baskerville Old Face" panose="02020602080505020303" pitchFamily="18" charset="0"/>
              </a:rPr>
              <a:t>Deadline to become certified without taking an exam.</a:t>
            </a:r>
          </a:p>
        </p:txBody>
      </p:sp>
      <p:sp>
        <p:nvSpPr>
          <p:cNvPr id="9" name="Text Placeholder 8" title="Milestone flag graphic"/>
          <p:cNvSpPr>
            <a:spLocks noGrp="1"/>
          </p:cNvSpPr>
          <p:nvPr>
            <p:ph type="body" sz="quarter" idx="27"/>
          </p:nvPr>
        </p:nvSpPr>
        <p:spPr>
          <a:xfrm>
            <a:off x="7797840" y="2285377"/>
            <a:ext cx="1989971" cy="3662964"/>
          </a:xfrm>
        </p:spPr>
        <p:txBody>
          <a:bodyPr/>
          <a:lstStyle/>
          <a:p>
            <a:r>
              <a:rPr lang="en-US" b="1" dirty="0"/>
              <a:t>July 1, 2018</a:t>
            </a:r>
          </a:p>
          <a:p>
            <a:pPr lvl="1"/>
            <a:r>
              <a:rPr lang="en-US" sz="1600" b="1" dirty="0">
                <a:latin typeface="Baskerville Old Face" panose="02020602080505020303" pitchFamily="18" charset="0"/>
              </a:rPr>
              <a:t>At least one certified sprinkler fitter on each job site.</a:t>
            </a:r>
          </a:p>
        </p:txBody>
      </p:sp>
      <p:sp>
        <p:nvSpPr>
          <p:cNvPr id="10" name="Text Placeholder 9" title="Milestone flag graphic"/>
          <p:cNvSpPr>
            <a:spLocks noGrp="1"/>
          </p:cNvSpPr>
          <p:nvPr>
            <p:ph type="body" sz="quarter" idx="30"/>
          </p:nvPr>
        </p:nvSpPr>
        <p:spPr>
          <a:xfrm>
            <a:off x="10193906" y="3320957"/>
            <a:ext cx="2180868" cy="2627384"/>
          </a:xfrm>
        </p:spPr>
        <p:txBody>
          <a:bodyPr/>
          <a:lstStyle/>
          <a:p>
            <a:pPr lvl="0"/>
            <a:r>
              <a:rPr lang="en-US" b="1" dirty="0">
                <a:solidFill>
                  <a:prstClr val="black"/>
                </a:solidFill>
              </a:rPr>
              <a:t>January 1, 2019</a:t>
            </a:r>
          </a:p>
          <a:p>
            <a:pPr lvl="1"/>
            <a:r>
              <a:rPr lang="en-US" sz="1600" b="1" dirty="0">
                <a:latin typeface="Baskerville Old Face" panose="02020602080505020303" pitchFamily="18" charset="0"/>
              </a:rPr>
              <a:t>All fitters on job site certified. </a:t>
            </a:r>
          </a:p>
          <a:p>
            <a:pPr lvl="1"/>
            <a:r>
              <a:rPr lang="en-US" sz="1600" b="1" dirty="0">
                <a:latin typeface="Baskerville Old Face" panose="02020602080505020303" pitchFamily="18" charset="0"/>
              </a:rPr>
              <a:t>All trainees and apprentices on job </a:t>
            </a:r>
          </a:p>
          <a:p>
            <a:pPr lvl="1"/>
            <a:r>
              <a:rPr lang="en-US" sz="1600" b="1" dirty="0">
                <a:latin typeface="Baskerville Old Face" panose="02020602080505020303" pitchFamily="18" charset="0"/>
              </a:rPr>
              <a:t>site registered. </a:t>
            </a:r>
          </a:p>
        </p:txBody>
      </p:sp>
      <p:pic>
        <p:nvPicPr>
          <p:cNvPr id="13" name="Content Placeholder 4" title="CAL FIRE Logo"/>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5714" y1="87845" x2="25714" y2="87845"/>
                        <a14:foregroundMark x1="5714" y1="77348" x2="5714" y2="77348"/>
                        <a14:foregroundMark x1="41429" y1="96685" x2="41429" y2="96685"/>
                        <a14:foregroundMark x1="85714" y1="83425" x2="85714" y2="83425"/>
                        <a14:foregroundMark x1="93571" y1="11602" x2="93571" y2="11602"/>
                        <a14:foregroundMark x1="3571" y1="12155" x2="3571" y2="12155"/>
                      </a14:backgroundRemoval>
                    </a14:imgEffect>
                    <a14:imgEffect>
                      <a14:sharpenSoften amount="50000"/>
                    </a14:imgEffect>
                  </a14:imgLayer>
                </a14:imgProps>
              </a:ext>
            </a:extLst>
          </a:blip>
          <a:stretch>
            <a:fillRect/>
          </a:stretch>
        </p:blipFill>
        <p:spPr>
          <a:xfrm>
            <a:off x="10854967" y="619866"/>
            <a:ext cx="1042391" cy="1330232"/>
          </a:xfrm>
          <a:prstGeom prst="rect">
            <a:avLst/>
          </a:prstGeom>
          <a:noFill/>
          <a:ln>
            <a:solidFill>
              <a:schemeClr val="accent1"/>
            </a:solidFill>
          </a:ln>
        </p:spPr>
      </p:pic>
    </p:spTree>
    <p:extLst>
      <p:ext uri="{BB962C8B-B14F-4D97-AF65-F5344CB8AC3E}">
        <p14:creationId xmlns:p14="http://schemas.microsoft.com/office/powerpoint/2010/main" val="3245983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latin typeface="Baskerville Old Face" panose="02020602080505020303" pitchFamily="18" charset="0"/>
              </a:rPr>
              <a:t>FIRE SPRINKLER FITTER CERTIFICATION</a:t>
            </a:r>
          </a:p>
        </p:txBody>
      </p:sp>
      <p:sp>
        <p:nvSpPr>
          <p:cNvPr id="10" name="TextBox 9"/>
          <p:cNvSpPr txBox="1"/>
          <p:nvPr/>
        </p:nvSpPr>
        <p:spPr>
          <a:xfrm>
            <a:off x="1007706" y="2562551"/>
            <a:ext cx="10889652" cy="4739759"/>
          </a:xfrm>
          <a:prstGeom prst="rect">
            <a:avLst/>
          </a:prstGeom>
          <a:noFill/>
        </p:spPr>
        <p:txBody>
          <a:bodyPr wrap="square" rtlCol="0">
            <a:spAutoFit/>
          </a:bodyPr>
          <a:lstStyle/>
          <a:p>
            <a:pPr marL="285750" indent="-285750">
              <a:buFont typeface="Arial" panose="020B0604020202020204" pitchFamily="34" charset="0"/>
              <a:buChar char="•"/>
            </a:pPr>
            <a:r>
              <a:rPr lang="en-US" sz="1900" b="1" dirty="0">
                <a:latin typeface="Baskerville Old Face" panose="02020602080505020303" pitchFamily="18" charset="0"/>
              </a:rPr>
              <a:t>Be at least 16 years old.</a:t>
            </a:r>
          </a:p>
          <a:p>
            <a:endParaRPr lang="en-US" sz="1900" b="1" dirty="0">
              <a:latin typeface="Baskerville Old Face" panose="02020602080505020303" pitchFamily="18" charset="0"/>
            </a:endParaRPr>
          </a:p>
          <a:p>
            <a:pPr marL="285750" indent="-285750">
              <a:buFont typeface="Arial" panose="020B0604020202020204" pitchFamily="34" charset="0"/>
              <a:buChar char="•"/>
            </a:pPr>
            <a:r>
              <a:rPr lang="en-US" sz="1900" b="1" dirty="0">
                <a:latin typeface="Baskerville Old Face" panose="02020602080505020303" pitchFamily="18" charset="0"/>
              </a:rPr>
              <a:t>Journeyman Fire Sprinkler Fitter, active C-16 holder, or those who meet the minimum qualifications below:</a:t>
            </a:r>
          </a:p>
          <a:p>
            <a:pPr marL="742950" lvl="1" indent="-285750">
              <a:buFont typeface="Courier New" panose="02070309020205020404" pitchFamily="49" charset="0"/>
              <a:buChar char="o"/>
            </a:pPr>
            <a:r>
              <a:rPr lang="en-US" sz="1900" b="1" dirty="0">
                <a:latin typeface="Baskerville Old Face" panose="02020602080505020303" pitchFamily="18" charset="0"/>
              </a:rPr>
              <a:t>Commercial – 7,000 hours and five years verified work experience.</a:t>
            </a:r>
          </a:p>
          <a:p>
            <a:pPr marL="742950" lvl="1" indent="-285750">
              <a:buFont typeface="Courier New" panose="02070309020205020404" pitchFamily="49" charset="0"/>
              <a:buChar char="o"/>
            </a:pPr>
            <a:r>
              <a:rPr lang="en-US" sz="1900" b="1" dirty="0">
                <a:latin typeface="Baskerville Old Face" panose="02020602080505020303" pitchFamily="18" charset="0"/>
              </a:rPr>
              <a:t>Multi-family residential – 3,500 hours and two years verified work experience.</a:t>
            </a:r>
          </a:p>
          <a:p>
            <a:pPr lvl="1"/>
            <a:endParaRPr lang="en-US" sz="1900" b="1" dirty="0">
              <a:latin typeface="Baskerville Old Face" panose="02020602080505020303" pitchFamily="18" charset="0"/>
            </a:endParaRPr>
          </a:p>
          <a:p>
            <a:pPr marL="342900" indent="-342900">
              <a:buFont typeface="Arial" panose="020B0604020202020204" pitchFamily="34" charset="0"/>
              <a:buChar char="•"/>
            </a:pPr>
            <a:r>
              <a:rPr lang="en-US" sz="1900" b="1" dirty="0">
                <a:latin typeface="Baskerville Old Face" panose="02020602080505020303" pitchFamily="18" charset="0"/>
              </a:rPr>
              <a:t>Employment experience and hours shall be provided in a letter(s), on company letterhead, from the applicant’s current and/or former employer(s) certifying,  under penalty of perjury, the applicant’s experience and hours.</a:t>
            </a:r>
          </a:p>
          <a:p>
            <a:pPr lvl="1"/>
            <a:endParaRPr lang="en-US" sz="1900" b="1" dirty="0">
              <a:latin typeface="Baskerville Old Face" panose="02020602080505020303" pitchFamily="18" charset="0"/>
            </a:endParaRPr>
          </a:p>
          <a:p>
            <a:pPr marL="285750" indent="-285750">
              <a:buFont typeface="Arial" panose="020B0604020202020204" pitchFamily="34" charset="0"/>
              <a:buChar char="•"/>
            </a:pPr>
            <a:r>
              <a:rPr lang="en-US" sz="1900" b="1" dirty="0">
                <a:latin typeface="Baskerville Old Face" panose="02020602080505020303" pitchFamily="18" charset="0"/>
              </a:rPr>
              <a:t>File a Fire Sprinkler Fitter Certification Application (AES 1005), along with documentation of hours and experience, and pay the $150 fee.</a:t>
            </a:r>
          </a:p>
          <a:p>
            <a:endParaRPr lang="en-US" sz="1900" b="1" dirty="0">
              <a:latin typeface="Baskerville Old Face" panose="02020602080505020303" pitchFamily="18" charset="0"/>
            </a:endParaRPr>
          </a:p>
          <a:p>
            <a:pPr marL="285750" indent="-285750">
              <a:buFont typeface="Arial" panose="020B0604020202020204" pitchFamily="34" charset="0"/>
              <a:buChar char="•"/>
            </a:pPr>
            <a:r>
              <a:rPr lang="en-US" sz="1900" b="1" dirty="0">
                <a:latin typeface="Baskerville Old Face" panose="02020602080505020303" pitchFamily="18" charset="0"/>
              </a:rPr>
              <a:t>No written certification examination required.</a:t>
            </a:r>
          </a:p>
          <a:p>
            <a:pPr marL="285750" indent="-285750">
              <a:buFont typeface="Arial" panose="020B0604020202020204" pitchFamily="34" charset="0"/>
              <a:buChar char="•"/>
            </a:pPr>
            <a:endParaRPr lang="en-US" b="1" dirty="0">
              <a:latin typeface="Baskerville Old Face" panose="02020602080505020303" pitchFamily="18" charset="0"/>
            </a:endParaRPr>
          </a:p>
          <a:p>
            <a:pPr marL="285750" indent="-285750">
              <a:buFont typeface="Arial" panose="020B0604020202020204" pitchFamily="34" charset="0"/>
              <a:buChar char="•"/>
            </a:pPr>
            <a:endParaRPr lang="en-US" b="1" dirty="0">
              <a:solidFill>
                <a:schemeClr val="bg1"/>
              </a:solidFill>
              <a:latin typeface="Baskerville Old Face" panose="02020602080505020303" pitchFamily="18" charset="0"/>
            </a:endParaRPr>
          </a:p>
        </p:txBody>
      </p:sp>
      <p:sp>
        <p:nvSpPr>
          <p:cNvPr id="3" name="TextBox 2"/>
          <p:cNvSpPr txBox="1"/>
          <p:nvPr/>
        </p:nvSpPr>
        <p:spPr>
          <a:xfrm>
            <a:off x="534837" y="2100885"/>
            <a:ext cx="4011283" cy="461665"/>
          </a:xfrm>
          <a:prstGeom prst="rect">
            <a:avLst/>
          </a:prstGeom>
          <a:noFill/>
        </p:spPr>
        <p:txBody>
          <a:bodyPr wrap="square" rtlCol="0">
            <a:spAutoFit/>
          </a:bodyPr>
          <a:lstStyle/>
          <a:p>
            <a:r>
              <a:rPr lang="en-US" sz="2400" dirty="0">
                <a:solidFill>
                  <a:srgbClr val="FFFF00"/>
                </a:solidFill>
                <a:latin typeface="Baskerville Old Face" panose="02020602080505020303" pitchFamily="18" charset="0"/>
              </a:rPr>
              <a:t>Prior to January 1, 2018:</a:t>
            </a:r>
          </a:p>
        </p:txBody>
      </p:sp>
      <p:pic>
        <p:nvPicPr>
          <p:cNvPr id="7" name="Content Placeholder 4" title="CAL FIRE Logo"/>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25714" y1="87845" x2="25714" y2="87845"/>
                        <a14:foregroundMark x1="5714" y1="77348" x2="5714" y2="77348"/>
                        <a14:foregroundMark x1="41429" y1="96685" x2="41429" y2="96685"/>
                        <a14:foregroundMark x1="85714" y1="83425" x2="85714" y2="83425"/>
                        <a14:foregroundMark x1="93571" y1="11602" x2="93571" y2="11602"/>
                        <a14:foregroundMark x1="3571" y1="12155" x2="3571" y2="12155"/>
                      </a14:backgroundRemoval>
                    </a14:imgEffect>
                    <a14:imgEffect>
                      <a14:sharpenSoften amount="50000"/>
                    </a14:imgEffect>
                  </a14:imgLayer>
                </a14:imgProps>
              </a:ext>
            </a:extLst>
          </a:blip>
          <a:stretch>
            <a:fillRect/>
          </a:stretch>
        </p:blipFill>
        <p:spPr>
          <a:xfrm>
            <a:off x="10854967" y="619866"/>
            <a:ext cx="1042391" cy="1330232"/>
          </a:xfrm>
          <a:prstGeom prst="rect">
            <a:avLst/>
          </a:prstGeom>
          <a:noFill/>
          <a:ln>
            <a:solidFill>
              <a:schemeClr val="accent1"/>
            </a:solidFill>
          </a:ln>
        </p:spPr>
      </p:pic>
    </p:spTree>
    <p:extLst>
      <p:ext uri="{BB962C8B-B14F-4D97-AF65-F5344CB8AC3E}">
        <p14:creationId xmlns:p14="http://schemas.microsoft.com/office/powerpoint/2010/main" val="1535372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latin typeface="Baskerville Old Face" panose="02020602080505020303" pitchFamily="18" charset="0"/>
              </a:rPr>
              <a:t>FIRE SPRINKLER FITTER CERTIFICATION</a:t>
            </a:r>
          </a:p>
        </p:txBody>
      </p:sp>
      <p:sp>
        <p:nvSpPr>
          <p:cNvPr id="10" name="TextBox 9"/>
          <p:cNvSpPr txBox="1"/>
          <p:nvPr/>
        </p:nvSpPr>
        <p:spPr>
          <a:xfrm>
            <a:off x="1094665" y="2945047"/>
            <a:ext cx="9760302" cy="3693319"/>
          </a:xfrm>
          <a:prstGeom prst="rect">
            <a:avLst/>
          </a:prstGeom>
          <a:noFill/>
        </p:spPr>
        <p:txBody>
          <a:bodyPr wrap="square" rtlCol="0">
            <a:spAutoFit/>
          </a:bodyPr>
          <a:lstStyle/>
          <a:p>
            <a:pPr marL="285750" indent="-285750">
              <a:buFont typeface="Arial" panose="020B0604020202020204" pitchFamily="34" charset="0"/>
              <a:buChar char="•"/>
            </a:pPr>
            <a:r>
              <a:rPr lang="en-US" sz="2200" b="1" dirty="0">
                <a:latin typeface="Baskerville Old Face" panose="02020602080505020303" pitchFamily="18" charset="0"/>
              </a:rPr>
              <a:t>Be at least 16 years old.</a:t>
            </a:r>
          </a:p>
          <a:p>
            <a:endParaRPr lang="en-US" sz="2200" b="1" dirty="0">
              <a:latin typeface="Baskerville Old Face" panose="02020602080505020303" pitchFamily="18" charset="0"/>
            </a:endParaRPr>
          </a:p>
          <a:p>
            <a:pPr marL="285750" indent="-285750">
              <a:buFont typeface="Arial" panose="020B0604020202020204" pitchFamily="34" charset="0"/>
              <a:buChar char="•"/>
            </a:pPr>
            <a:r>
              <a:rPr lang="en-US" sz="2200" b="1" dirty="0">
                <a:latin typeface="Baskerville Old Face" panose="02020602080505020303" pitchFamily="18" charset="0"/>
              </a:rPr>
              <a:t>Active C-16 holder or have successfully completed a California State or federally-approved Fire Sprinkler Fitter Apprenticeship Program.</a:t>
            </a:r>
          </a:p>
          <a:p>
            <a:endParaRPr lang="en-US" sz="2200" b="1" dirty="0">
              <a:latin typeface="Baskerville Old Face" panose="02020602080505020303" pitchFamily="18" charset="0"/>
            </a:endParaRPr>
          </a:p>
          <a:p>
            <a:pPr marL="285750" indent="-285750">
              <a:buFont typeface="Arial" panose="020B0604020202020204" pitchFamily="34" charset="0"/>
              <a:buChar char="•"/>
            </a:pPr>
            <a:r>
              <a:rPr lang="en-US" sz="2200" b="1" dirty="0">
                <a:latin typeface="Baskerville Old Face" panose="02020602080505020303" pitchFamily="18" charset="0"/>
              </a:rPr>
              <a:t>File a Fire Sprinkler Fitter Certification Application (AES 1005), along with documentation of hours and experience, and pay the $150 fee.</a:t>
            </a:r>
          </a:p>
          <a:p>
            <a:endParaRPr lang="en-US" sz="2200" b="1" dirty="0">
              <a:latin typeface="Baskerville Old Face" panose="02020602080505020303" pitchFamily="18" charset="0"/>
            </a:endParaRPr>
          </a:p>
          <a:p>
            <a:pPr marL="285750" indent="-285750">
              <a:buFont typeface="Arial" panose="020B0604020202020204" pitchFamily="34" charset="0"/>
              <a:buChar char="•"/>
            </a:pPr>
            <a:r>
              <a:rPr lang="en-US" sz="2200" b="1" dirty="0">
                <a:latin typeface="Baskerville Old Face" panose="02020602080505020303" pitchFamily="18" charset="0"/>
              </a:rPr>
              <a:t>Pass a written certification examination.</a:t>
            </a:r>
          </a:p>
          <a:p>
            <a:pPr marL="285750" indent="-285750">
              <a:buFont typeface="Arial" panose="020B0604020202020204" pitchFamily="34" charset="0"/>
              <a:buChar char="•"/>
            </a:pPr>
            <a:endParaRPr lang="en-US" b="1" dirty="0">
              <a:latin typeface="Baskerville Old Face" panose="02020602080505020303" pitchFamily="18" charset="0"/>
            </a:endParaRPr>
          </a:p>
          <a:p>
            <a:pPr marL="285750" indent="-285750">
              <a:buFont typeface="Arial" panose="020B0604020202020204" pitchFamily="34" charset="0"/>
              <a:buChar char="•"/>
            </a:pPr>
            <a:endParaRPr lang="en-US" b="1" dirty="0">
              <a:solidFill>
                <a:schemeClr val="bg1"/>
              </a:solidFill>
              <a:latin typeface="Baskerville Old Face" panose="02020602080505020303" pitchFamily="18" charset="0"/>
            </a:endParaRPr>
          </a:p>
        </p:txBody>
      </p:sp>
      <p:sp>
        <p:nvSpPr>
          <p:cNvPr id="3" name="TextBox 2"/>
          <p:cNvSpPr txBox="1"/>
          <p:nvPr/>
        </p:nvSpPr>
        <p:spPr>
          <a:xfrm>
            <a:off x="534837" y="2100885"/>
            <a:ext cx="4011283" cy="461665"/>
          </a:xfrm>
          <a:prstGeom prst="rect">
            <a:avLst/>
          </a:prstGeom>
          <a:noFill/>
        </p:spPr>
        <p:txBody>
          <a:bodyPr wrap="square" rtlCol="0">
            <a:spAutoFit/>
          </a:bodyPr>
          <a:lstStyle/>
          <a:p>
            <a:r>
              <a:rPr lang="en-US" sz="2400" dirty="0">
                <a:solidFill>
                  <a:srgbClr val="FFFF00"/>
                </a:solidFill>
                <a:latin typeface="Baskerville Old Face" panose="02020602080505020303" pitchFamily="18" charset="0"/>
              </a:rPr>
              <a:t>After January 1, 2018:</a:t>
            </a:r>
          </a:p>
        </p:txBody>
      </p:sp>
      <p:pic>
        <p:nvPicPr>
          <p:cNvPr id="7" name="Content Placeholder 4" title="CAL FIRE Logo"/>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25714" y1="87845" x2="25714" y2="87845"/>
                        <a14:foregroundMark x1="5714" y1="77348" x2="5714" y2="77348"/>
                        <a14:foregroundMark x1="41429" y1="96685" x2="41429" y2="96685"/>
                        <a14:foregroundMark x1="85714" y1="83425" x2="85714" y2="83425"/>
                        <a14:foregroundMark x1="93571" y1="11602" x2="93571" y2="11602"/>
                        <a14:foregroundMark x1="3571" y1="12155" x2="3571" y2="12155"/>
                      </a14:backgroundRemoval>
                    </a14:imgEffect>
                    <a14:imgEffect>
                      <a14:sharpenSoften amount="50000"/>
                    </a14:imgEffect>
                  </a14:imgLayer>
                </a14:imgProps>
              </a:ext>
            </a:extLst>
          </a:blip>
          <a:stretch>
            <a:fillRect/>
          </a:stretch>
        </p:blipFill>
        <p:spPr>
          <a:xfrm>
            <a:off x="10854967" y="619866"/>
            <a:ext cx="1042391" cy="1330232"/>
          </a:xfrm>
          <a:prstGeom prst="rect">
            <a:avLst/>
          </a:prstGeom>
          <a:noFill/>
          <a:ln>
            <a:solidFill>
              <a:schemeClr val="accent1"/>
            </a:solidFill>
          </a:ln>
        </p:spPr>
      </p:pic>
    </p:spTree>
    <p:extLst>
      <p:ext uri="{BB962C8B-B14F-4D97-AF65-F5344CB8AC3E}">
        <p14:creationId xmlns:p14="http://schemas.microsoft.com/office/powerpoint/2010/main" val="30781889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latin typeface="Baskerville Old Face" panose="02020602080505020303" pitchFamily="18" charset="0"/>
              </a:rPr>
              <a:t>SPRINKLER FITTER CERTIFICATION APPLICATION</a:t>
            </a:r>
          </a:p>
        </p:txBody>
      </p:sp>
      <p:pic>
        <p:nvPicPr>
          <p:cNvPr id="19" name="Content Placeholder 18" title="Sprinkler Fitter Certification Application Page 2"/>
          <p:cNvPicPr>
            <a:picLocks noGrp="1" noChangeAspect="1"/>
          </p:cNvPicPr>
          <p:nvPr>
            <p:ph sz="half" idx="2"/>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747657" y="2027048"/>
            <a:ext cx="3670371" cy="4740434"/>
          </a:xfrm>
          <a:effectLst>
            <a:outerShdw blurRad="50800" dist="127000" dir="8100000" algn="tr" rotWithShape="0">
              <a:prstClr val="black">
                <a:alpha val="40000"/>
              </a:prstClr>
            </a:outerShdw>
          </a:effectLst>
        </p:spPr>
      </p:pic>
      <p:pic>
        <p:nvPicPr>
          <p:cNvPr id="17" name="Content Placeholder 16" title="Sprinkler Fitter Certification Application Page 1"/>
          <p:cNvPicPr>
            <a:picLocks noGrp="1" noChangeAspect="1"/>
          </p:cNvPicPr>
          <p:nvPr>
            <p:ph sz="half" idx="1"/>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374079" y="2020676"/>
            <a:ext cx="3669250" cy="4753348"/>
          </a:xfrm>
          <a:effectLst>
            <a:outerShdw blurRad="50800" dist="114300" dir="8100000" algn="tr" rotWithShape="0">
              <a:prstClr val="black">
                <a:alpha val="40000"/>
              </a:prstClr>
            </a:outerShdw>
          </a:effectLst>
        </p:spPr>
      </p:pic>
      <p:pic>
        <p:nvPicPr>
          <p:cNvPr id="20" name="Content Placeholder 4" title="CAL FIRE Logo"/>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25714" y1="87845" x2="25714" y2="87845"/>
                        <a14:foregroundMark x1="5714" y1="77348" x2="5714" y2="77348"/>
                        <a14:foregroundMark x1="41429" y1="96685" x2="41429" y2="96685"/>
                        <a14:foregroundMark x1="85714" y1="83425" x2="85714" y2="83425"/>
                        <a14:foregroundMark x1="93571" y1="11602" x2="93571" y2="11602"/>
                        <a14:foregroundMark x1="3571" y1="12155" x2="3571" y2="12155"/>
                      </a14:backgroundRemoval>
                    </a14:imgEffect>
                    <a14:imgEffect>
                      <a14:sharpenSoften amount="50000"/>
                    </a14:imgEffect>
                  </a14:imgLayer>
                </a14:imgProps>
              </a:ext>
            </a:extLst>
          </a:blip>
          <a:stretch>
            <a:fillRect/>
          </a:stretch>
        </p:blipFill>
        <p:spPr>
          <a:xfrm>
            <a:off x="10854967" y="619866"/>
            <a:ext cx="1042391" cy="1330232"/>
          </a:xfrm>
          <a:prstGeom prst="rect">
            <a:avLst/>
          </a:prstGeom>
          <a:noFill/>
          <a:ln>
            <a:solidFill>
              <a:schemeClr val="accent1"/>
            </a:solidFill>
          </a:ln>
        </p:spPr>
      </p:pic>
    </p:spTree>
    <p:extLst>
      <p:ext uri="{BB962C8B-B14F-4D97-AF65-F5344CB8AC3E}">
        <p14:creationId xmlns:p14="http://schemas.microsoft.com/office/powerpoint/2010/main" val="364298524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TM04033917[[fn=Berlin]]</Template>
  <TotalTime>1164</TotalTime>
  <Words>1228</Words>
  <Application>Microsoft Office PowerPoint</Application>
  <PresentationFormat>Widescreen</PresentationFormat>
  <Paragraphs>130</Paragraphs>
  <Slides>17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Baskerville Old Face</vt:lpstr>
      <vt:lpstr>Calibri</vt:lpstr>
      <vt:lpstr>Courier New</vt:lpstr>
      <vt:lpstr>Trebuchet MS</vt:lpstr>
      <vt:lpstr>Berlin</vt:lpstr>
      <vt:lpstr>AUTOMATIC FIRE EXTINGUISHING SYSTEMS CERTIFICATION</vt:lpstr>
      <vt:lpstr>BACKGROUND</vt:lpstr>
      <vt:lpstr>WORK COVERED</vt:lpstr>
      <vt:lpstr>WORK EXCLUDED</vt:lpstr>
      <vt:lpstr>IMPLEMENTATION PERIOD</vt:lpstr>
      <vt:lpstr>TIMELINE</vt:lpstr>
      <vt:lpstr>FIRE SPRINKLER FITTER CERTIFICATION</vt:lpstr>
      <vt:lpstr>FIRE SPRINKLER FITTER CERTIFICATION</vt:lpstr>
      <vt:lpstr>SPRINKLER FITTER CERTIFICATION APPLICATION</vt:lpstr>
      <vt:lpstr>FIRE SPRINKLER FITTER APPRENTICE REGISTRATION</vt:lpstr>
      <vt:lpstr>FIRE SPRINKLER FITTER TRAINEE REGISTRATION</vt:lpstr>
      <vt:lpstr>APPRENTICE/TRAINEE REGISTRATION APPLICATION</vt:lpstr>
      <vt:lpstr>EMPLOYER RESPONSIBILITIES</vt:lpstr>
      <vt:lpstr>CONTINUING EDUCATION</vt:lpstr>
      <vt:lpstr>ENFORCEMENT</vt:lpstr>
      <vt:lpstr>PLEASE NOTE:</vt:lpstr>
      <vt:lpstr>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AUTOMATIC FIRE EXTINGUISHING SYSTEMS CERTIFICATION</dc:title>
  <dc:creator>Hy, Arnold@CALFIRE</dc:creator>
  <cp:lastModifiedBy>Yu, Courtney@CALFIRE</cp:lastModifiedBy>
  <cp:revision>67</cp:revision>
  <cp:lastPrinted>2017-05-01T22:20:28Z</cp:lastPrinted>
  <dcterms:created xsi:type="dcterms:W3CDTF">2017-04-13T20:43:32Z</dcterms:created>
  <dcterms:modified xsi:type="dcterms:W3CDTF">2019-12-11T18:45:57Z</dcterms:modified>
</cp:coreProperties>
</file>